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68" r:id="rId9"/>
    <p:sldId id="271" r:id="rId10"/>
    <p:sldId id="261" r:id="rId11"/>
    <p:sldId id="272" r:id="rId12"/>
    <p:sldId id="262" r:id="rId13"/>
    <p:sldId id="263" r:id="rId14"/>
    <p:sldId id="266" r:id="rId15"/>
    <p:sldId id="273" r:id="rId16"/>
  </p:sldIdLst>
  <p:sldSz cx="18288000" cy="10287000"/>
  <p:notesSz cx="6858000" cy="9144000"/>
  <p:embeddedFontLst>
    <p:embeddedFont>
      <p:font typeface="Anton" pitchFamily="2" charset="0"/>
      <p:regular r:id="rId17"/>
    </p:embeddedFont>
    <p:embeddedFont>
      <p:font typeface="Montserrat" pitchFamily="2" charset="0"/>
      <p:regular r:id="rId18"/>
      <p:bold r:id="rId19"/>
      <p:italic r:id="rId20"/>
      <p:boldItalic r:id="rId21"/>
    </p:embeddedFont>
    <p:embeddedFont>
      <p:font typeface="Montserrat Heavy" panose="020B0604020202020204" charset="0"/>
      <p:regular r:id="rId22"/>
    </p:embeddedFont>
    <p:embeddedFont>
      <p:font typeface="Montserrat Regular" pitchFamily="2" charset="0"/>
      <p:regular r:id="rId23"/>
    </p:embeddedFont>
    <p:embeddedFont>
      <p:font typeface="Questrial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3FE93C-1012-4789-A15E-8C88A3193493}" v="228" dt="2025-01-13T15:21:02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7" autoAdjust="0"/>
    <p:restoredTop sz="94660"/>
  </p:normalViewPr>
  <p:slideViewPr>
    <p:cSldViewPr snapToGrid="0">
      <p:cViewPr varScale="1">
        <p:scale>
          <a:sx n="52" d="100"/>
          <a:sy n="52" d="100"/>
        </p:scale>
        <p:origin x="941" y="2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7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655782" y="2930260"/>
            <a:ext cx="10872009" cy="3909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</a:pPr>
            <a:r>
              <a:rPr lang="en-US" sz="15461" dirty="0">
                <a:solidFill>
                  <a:srgbClr val="43405D"/>
                </a:solidFill>
                <a:latin typeface="Anton"/>
                <a:ea typeface="Anton"/>
                <a:cs typeface="Anton"/>
                <a:sym typeface="Anton"/>
              </a:rPr>
              <a:t>SIMULATION PROJECT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16125" y="7144276"/>
            <a:ext cx="5551323" cy="830703"/>
            <a:chOff x="0" y="0"/>
            <a:chExt cx="2324647" cy="3478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24647" cy="347862"/>
            </a:xfrm>
            <a:custGeom>
              <a:avLst/>
              <a:gdLst/>
              <a:ahLst/>
              <a:cxnLst/>
              <a:rect l="l" t="t" r="r" b="b"/>
              <a:pathLst>
                <a:path w="2324647" h="347862">
                  <a:moveTo>
                    <a:pt x="2121447" y="0"/>
                  </a:moveTo>
                  <a:cubicBezTo>
                    <a:pt x="2233671" y="0"/>
                    <a:pt x="2324647" y="77871"/>
                    <a:pt x="2324647" y="173931"/>
                  </a:cubicBezTo>
                  <a:cubicBezTo>
                    <a:pt x="2324647" y="269990"/>
                    <a:pt x="2233671" y="347862"/>
                    <a:pt x="2121447" y="347862"/>
                  </a:cubicBezTo>
                  <a:lnTo>
                    <a:pt x="203200" y="347862"/>
                  </a:lnTo>
                  <a:cubicBezTo>
                    <a:pt x="90976" y="347862"/>
                    <a:pt x="0" y="269990"/>
                    <a:pt x="0" y="173931"/>
                  </a:cubicBezTo>
                  <a:cubicBezTo>
                    <a:pt x="0" y="7787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45E4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324647" cy="376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843971" y="8824799"/>
            <a:ext cx="3348779" cy="769534"/>
            <a:chOff x="0" y="-28575"/>
            <a:chExt cx="1402319" cy="322246"/>
          </a:xfrm>
        </p:grpSpPr>
        <p:sp>
          <p:nvSpPr>
            <p:cNvPr id="13" name="Freeform 13"/>
            <p:cNvSpPr/>
            <p:nvPr/>
          </p:nvSpPr>
          <p:spPr>
            <a:xfrm>
              <a:off x="0" y="-19146"/>
              <a:ext cx="1402319" cy="293671"/>
            </a:xfrm>
            <a:custGeom>
              <a:avLst/>
              <a:gdLst/>
              <a:ahLst/>
              <a:cxnLst/>
              <a:rect l="l" t="t" r="r" b="b"/>
              <a:pathLst>
                <a:path w="1402319" h="293671">
                  <a:moveTo>
                    <a:pt x="1199119" y="0"/>
                  </a:moveTo>
                  <a:cubicBezTo>
                    <a:pt x="1311344" y="0"/>
                    <a:pt x="1402319" y="65741"/>
                    <a:pt x="1402319" y="146836"/>
                  </a:cubicBezTo>
                  <a:cubicBezTo>
                    <a:pt x="1402319" y="227931"/>
                    <a:pt x="1311344" y="293671"/>
                    <a:pt x="1199119" y="293671"/>
                  </a:cubicBezTo>
                  <a:lnTo>
                    <a:pt x="203200" y="293671"/>
                  </a:lnTo>
                  <a:cubicBezTo>
                    <a:pt x="90976" y="293671"/>
                    <a:pt x="0" y="227931"/>
                    <a:pt x="0" y="146836"/>
                  </a:cubicBezTo>
                  <a:cubicBezTo>
                    <a:pt x="0" y="6574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45E4D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402319" cy="3222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791219" y="7399290"/>
            <a:ext cx="2601133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9"/>
              </a:lnSpc>
            </a:pPr>
            <a:r>
              <a:rPr lang="en-US" sz="3999" dirty="0">
                <a:solidFill>
                  <a:srgbClr val="414B3B"/>
                </a:solidFill>
                <a:latin typeface="Anton"/>
                <a:ea typeface="Anton"/>
                <a:cs typeface="Anton"/>
                <a:sym typeface="Anton"/>
              </a:rPr>
              <a:t>STUDENTS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58839" y="8225508"/>
            <a:ext cx="3355777" cy="34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700">
                <a:solidFill>
                  <a:srgbClr val="414B3B"/>
                </a:solidFill>
                <a:latin typeface="Montserrat"/>
                <a:ea typeface="Montserrat"/>
                <a:cs typeface="Montserrat"/>
                <a:sym typeface="Montserrat"/>
              </a:rPr>
              <a:t>Pedro Magalhães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67016" y="8225508"/>
            <a:ext cx="1859460" cy="34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700">
                <a:solidFill>
                  <a:srgbClr val="414B3B"/>
                </a:solidFill>
                <a:latin typeface="Montserrat"/>
                <a:ea typeface="Montserrat"/>
                <a:cs typeface="Montserrat"/>
                <a:sym typeface="Montserrat"/>
              </a:rPr>
              <a:t>108470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58839" y="8742525"/>
            <a:ext cx="3333544" cy="34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700">
                <a:solidFill>
                  <a:srgbClr val="414B3B"/>
                </a:solidFill>
                <a:latin typeface="Montserrat"/>
                <a:ea typeface="Montserrat"/>
                <a:cs typeface="Montserrat"/>
                <a:sym typeface="Montserrat"/>
              </a:rPr>
              <a:t>Francisco Carvalho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67016" y="8742525"/>
            <a:ext cx="1859460" cy="34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700">
                <a:solidFill>
                  <a:srgbClr val="414B3B"/>
                </a:solidFill>
                <a:latin typeface="Montserrat"/>
                <a:ea typeface="Montserrat"/>
                <a:cs typeface="Montserrat"/>
                <a:sym typeface="Montserrat"/>
              </a:rPr>
              <a:t>111000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2300" y="1993236"/>
            <a:ext cx="3679531" cy="37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900" err="1">
                <a:solidFill>
                  <a:srgbClr val="414B3B"/>
                </a:solidFill>
                <a:latin typeface="Anton"/>
                <a:ea typeface="Anton"/>
                <a:cs typeface="Anton"/>
                <a:sym typeface="Anton"/>
              </a:rPr>
              <a:t>NonLinear</a:t>
            </a:r>
            <a:r>
              <a:rPr lang="en-US" sz="2900">
                <a:solidFill>
                  <a:srgbClr val="414B3B"/>
                </a:solidFill>
                <a:latin typeface="Anton"/>
                <a:ea typeface="Anton"/>
                <a:cs typeface="Anton"/>
                <a:sym typeface="Anton"/>
              </a:rPr>
              <a:t> Control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2300" y="2513111"/>
            <a:ext cx="3679531" cy="37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2900" dirty="0">
                <a:solidFill>
                  <a:srgbClr val="414B3B"/>
                </a:solidFill>
                <a:latin typeface="Anton"/>
                <a:ea typeface="Anton"/>
                <a:cs typeface="Anton"/>
                <a:sym typeface="Anton"/>
              </a:rPr>
              <a:t>Prof. Miguel Ayala Botto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920171" y="9065440"/>
            <a:ext cx="1336919" cy="43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8"/>
              </a:lnSpc>
            </a:pPr>
            <a:r>
              <a:rPr lang="en-US" sz="3400">
                <a:solidFill>
                  <a:srgbClr val="414B3B"/>
                </a:solidFill>
                <a:latin typeface="Anton"/>
                <a:ea typeface="Anton"/>
                <a:cs typeface="Anton"/>
                <a:sym typeface="Anton"/>
              </a:rPr>
              <a:t>DATE: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190415" y="9099476"/>
            <a:ext cx="1859460" cy="345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19"/>
              </a:lnSpc>
            </a:pPr>
            <a:r>
              <a:rPr lang="en-US" sz="2700">
                <a:solidFill>
                  <a:srgbClr val="414B3B"/>
                </a:solidFill>
                <a:latin typeface="Montserrat"/>
                <a:ea typeface="Montserrat"/>
                <a:cs typeface="Montserrat"/>
                <a:sym typeface="Montserrat"/>
              </a:rPr>
              <a:t>14/01/2025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Input-Output FL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2D8F6E7-8EE4-1491-BB14-0CD3527E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19" y="3091357"/>
            <a:ext cx="4050842" cy="1600155"/>
          </a:xfrm>
          <a:prstGeom prst="rect">
            <a:avLst/>
          </a:prstGeom>
        </p:spPr>
      </p:pic>
      <p:sp>
        <p:nvSpPr>
          <p:cNvPr id="31" name="TextBox 66">
            <a:extLst>
              <a:ext uri="{FF2B5EF4-FFF2-40B4-BE49-F238E27FC236}">
                <a16:creationId xmlns:a16="http://schemas.microsoft.com/office/drawing/2014/main" id="{F817134E-C3FE-E880-D5D2-CEEA6A261CCF}"/>
              </a:ext>
            </a:extLst>
          </p:cNvPr>
          <p:cNvSpPr txBox="1"/>
          <p:nvPr/>
        </p:nvSpPr>
        <p:spPr>
          <a:xfrm>
            <a:off x="813159" y="3672043"/>
            <a:ext cx="17120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System: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E6FFD279-531C-C097-081D-2D82D6713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42" y="4953101"/>
            <a:ext cx="3377358" cy="126358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A8E89F5-188F-D699-7FD9-BFF47C03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701" y="4953101"/>
            <a:ext cx="1907148" cy="12635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9EB9F8C-598D-C632-A4FF-C456EC09E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9650" y="5333479"/>
            <a:ext cx="1677114" cy="500315"/>
          </a:xfrm>
          <a:prstGeom prst="rect">
            <a:avLst/>
          </a:prstGeom>
        </p:spPr>
      </p:pic>
      <p:grpSp>
        <p:nvGrpSpPr>
          <p:cNvPr id="36" name="Group 54">
            <a:extLst>
              <a:ext uri="{FF2B5EF4-FFF2-40B4-BE49-F238E27FC236}">
                <a16:creationId xmlns:a16="http://schemas.microsoft.com/office/drawing/2014/main" id="{45BBCB76-50B0-16B3-D88E-15FC2435165E}"/>
              </a:ext>
            </a:extLst>
          </p:cNvPr>
          <p:cNvGrpSpPr/>
          <p:nvPr/>
        </p:nvGrpSpPr>
        <p:grpSpPr>
          <a:xfrm>
            <a:off x="585806" y="6501733"/>
            <a:ext cx="5265011" cy="466079"/>
            <a:chOff x="0" y="0"/>
            <a:chExt cx="7020015" cy="621439"/>
          </a:xfrm>
        </p:grpSpPr>
        <p:grpSp>
          <p:nvGrpSpPr>
            <p:cNvPr id="37" name="Group 55">
              <a:extLst>
                <a:ext uri="{FF2B5EF4-FFF2-40B4-BE49-F238E27FC236}">
                  <a16:creationId xmlns:a16="http://schemas.microsoft.com/office/drawing/2014/main" id="{507B94C5-F459-EE6A-3B2A-124F8AB9F90E}"/>
                </a:ext>
              </a:extLst>
            </p:cNvPr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39" name="Freeform 56">
                <a:extLst>
                  <a:ext uri="{FF2B5EF4-FFF2-40B4-BE49-F238E27FC236}">
                    <a16:creationId xmlns:a16="http://schemas.microsoft.com/office/drawing/2014/main" id="{9F990653-4609-2596-FDE3-8D364F80B15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57">
                <a:extLst>
                  <a:ext uri="{FF2B5EF4-FFF2-40B4-BE49-F238E27FC236}">
                    <a16:creationId xmlns:a16="http://schemas.microsoft.com/office/drawing/2014/main" id="{92D6DE41-CDB4-F60D-3012-72134F89CFA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58">
              <a:extLst>
                <a:ext uri="{FF2B5EF4-FFF2-40B4-BE49-F238E27FC236}">
                  <a16:creationId xmlns:a16="http://schemas.microsoft.com/office/drawing/2014/main" id="{998C0068-F6A7-AFDB-3C7A-B113AECFE763}"/>
                </a:ext>
              </a:extLst>
            </p:cNvPr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Conditions IOFL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2E23B2F-7AA7-E2A1-0867-BEFDF9FC7C85}"/>
              </a:ext>
            </a:extLst>
          </p:cNvPr>
          <p:cNvGrpSpPr/>
          <p:nvPr/>
        </p:nvGrpSpPr>
        <p:grpSpPr>
          <a:xfrm>
            <a:off x="1217876" y="7161191"/>
            <a:ext cx="5243650" cy="716069"/>
            <a:chOff x="776771" y="2072181"/>
            <a:chExt cx="5243650" cy="716069"/>
          </a:xfrm>
        </p:grpSpPr>
        <p:grpSp>
          <p:nvGrpSpPr>
            <p:cNvPr id="42" name="Group 28">
              <a:extLst>
                <a:ext uri="{FF2B5EF4-FFF2-40B4-BE49-F238E27FC236}">
                  <a16:creationId xmlns:a16="http://schemas.microsoft.com/office/drawing/2014/main" id="{3352D445-1074-E2ED-E180-D9ACEC4D749B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188885DC-12EB-888F-6843-89E7D6DC7BC1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Box 30">
                <a:extLst>
                  <a:ext uri="{FF2B5EF4-FFF2-40B4-BE49-F238E27FC236}">
                    <a16:creationId xmlns:a16="http://schemas.microsoft.com/office/drawing/2014/main" id="{73931D33-1DB2-23B2-BD92-98ADD1D162B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57">
              <a:extLst>
                <a:ext uri="{FF2B5EF4-FFF2-40B4-BE49-F238E27FC236}">
                  <a16:creationId xmlns:a16="http://schemas.microsoft.com/office/drawing/2014/main" id="{38753157-87B1-9B17-84EB-F678AFF290BF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pt-BR" sz="2578" dirty="0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</a:t>
              </a:r>
              <a:r>
                <a:rPr lang="pt-BR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pt-BR" sz="2578" dirty="0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Relative</a:t>
              </a:r>
              <a:r>
                <a:rPr lang="pt-BR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pt-BR" sz="2578" dirty="0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Degree</a:t>
              </a:r>
              <a:endParaRPr lang="en-US" sz="2578" dirty="0">
                <a:solidFill>
                  <a:srgbClr val="1C203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" name="TextBox 79">
              <a:extLst>
                <a:ext uri="{FF2B5EF4-FFF2-40B4-BE49-F238E27FC236}">
                  <a16:creationId xmlns:a16="http://schemas.microsoft.com/office/drawing/2014/main" id="{FCD029BD-6A51-D439-EC62-8D2D6C27474F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I)</a:t>
              </a: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0599DA3-9AB8-A6E6-CA91-E930E5CEB139}"/>
              </a:ext>
            </a:extLst>
          </p:cNvPr>
          <p:cNvGrpSpPr/>
          <p:nvPr/>
        </p:nvGrpSpPr>
        <p:grpSpPr>
          <a:xfrm>
            <a:off x="1217876" y="7944712"/>
            <a:ext cx="5243650" cy="716069"/>
            <a:chOff x="776771" y="2072181"/>
            <a:chExt cx="5243650" cy="716069"/>
          </a:xfrm>
        </p:grpSpPr>
        <p:grpSp>
          <p:nvGrpSpPr>
            <p:cNvPr id="48" name="Group 28">
              <a:extLst>
                <a:ext uri="{FF2B5EF4-FFF2-40B4-BE49-F238E27FC236}">
                  <a16:creationId xmlns:a16="http://schemas.microsoft.com/office/drawing/2014/main" id="{29F819FB-6EC9-7F5E-A89A-FFC5EB9CFCBD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36D686E7-9658-79DA-7B65-77E17A25DD81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30">
                <a:extLst>
                  <a:ext uri="{FF2B5EF4-FFF2-40B4-BE49-F238E27FC236}">
                    <a16:creationId xmlns:a16="http://schemas.microsoft.com/office/drawing/2014/main" id="{B75850E0-E646-7971-237E-2B949A3450A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TextBox 57">
              <a:extLst>
                <a:ext uri="{FF2B5EF4-FFF2-40B4-BE49-F238E27FC236}">
                  <a16:creationId xmlns:a16="http://schemas.microsoft.com/office/drawing/2014/main" id="{BF52289C-80D9-BD56-33FA-74D77D9B686E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State Space Transform</a:t>
              </a:r>
            </a:p>
          </p:txBody>
        </p:sp>
        <p:sp>
          <p:nvSpPr>
            <p:cNvPr id="50" name="TextBox 79">
              <a:extLst>
                <a:ext uri="{FF2B5EF4-FFF2-40B4-BE49-F238E27FC236}">
                  <a16:creationId xmlns:a16="http://schemas.microsoft.com/office/drawing/2014/main" id="{BB393EEE-4730-27A0-38A1-C3CAF8795B72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II)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19C84BF4-CD5D-06FC-B728-FED9C683D8F0}"/>
              </a:ext>
            </a:extLst>
          </p:cNvPr>
          <p:cNvGrpSpPr/>
          <p:nvPr/>
        </p:nvGrpSpPr>
        <p:grpSpPr>
          <a:xfrm>
            <a:off x="1217876" y="8738785"/>
            <a:ext cx="5243650" cy="716069"/>
            <a:chOff x="776771" y="2072181"/>
            <a:chExt cx="5243650" cy="716069"/>
          </a:xfrm>
        </p:grpSpPr>
        <p:grpSp>
          <p:nvGrpSpPr>
            <p:cNvPr id="54" name="Group 28">
              <a:extLst>
                <a:ext uri="{FF2B5EF4-FFF2-40B4-BE49-F238E27FC236}">
                  <a16:creationId xmlns:a16="http://schemas.microsoft.com/office/drawing/2014/main" id="{02D138EE-7743-ABA5-0BE2-631ED673F453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353D83FE-5F6C-8B09-EF2B-ED04D6FAC3D0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TextBox 30">
                <a:extLst>
                  <a:ext uri="{FF2B5EF4-FFF2-40B4-BE49-F238E27FC236}">
                    <a16:creationId xmlns:a16="http://schemas.microsoft.com/office/drawing/2014/main" id="{118F61CB-A3BE-0A37-EE96-7F3B5A89788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TextBox 57">
              <a:extLst>
                <a:ext uri="{FF2B5EF4-FFF2-40B4-BE49-F238E27FC236}">
                  <a16:creationId xmlns:a16="http://schemas.microsoft.com/office/drawing/2014/main" id="{9B5F4612-D2B0-A341-C31C-7B625D55ADFD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Byrnes-</a:t>
              </a:r>
              <a:r>
                <a:rPr lang="en-US" sz="2578" dirty="0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Isidori</a:t>
              </a: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form</a:t>
              </a:r>
            </a:p>
          </p:txBody>
        </p:sp>
        <p:sp>
          <p:nvSpPr>
            <p:cNvPr id="56" name="TextBox 79">
              <a:extLst>
                <a:ext uri="{FF2B5EF4-FFF2-40B4-BE49-F238E27FC236}">
                  <a16:creationId xmlns:a16="http://schemas.microsoft.com/office/drawing/2014/main" id="{60AF3210-118E-8545-1EE9-BB57C1E690E4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III)</a:t>
              </a: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7ECC697F-74E8-ED21-24CE-8F6BD71AF6B7}"/>
              </a:ext>
            </a:extLst>
          </p:cNvPr>
          <p:cNvGrpSpPr/>
          <p:nvPr/>
        </p:nvGrpSpPr>
        <p:grpSpPr>
          <a:xfrm>
            <a:off x="9462727" y="2563421"/>
            <a:ext cx="8204616" cy="947151"/>
            <a:chOff x="9462727" y="2817089"/>
            <a:chExt cx="8204616" cy="947151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3E8A9805-20D6-7538-ADB9-25238F83155E}"/>
                </a:ext>
              </a:extLst>
            </p:cNvPr>
            <p:cNvSpPr/>
            <p:nvPr/>
          </p:nvSpPr>
          <p:spPr>
            <a:xfrm>
              <a:off x="9462727" y="2817089"/>
              <a:ext cx="8204616" cy="947151"/>
            </a:xfrm>
            <a:prstGeom prst="roundRect">
              <a:avLst>
                <a:gd name="adj" fmla="val 15494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71501C00-C2F7-DE33-8750-167F2EF3618F}"/>
                </a:ext>
              </a:extLst>
            </p:cNvPr>
            <p:cNvGrpSpPr/>
            <p:nvPr/>
          </p:nvGrpSpPr>
          <p:grpSpPr>
            <a:xfrm>
              <a:off x="10892312" y="2977689"/>
              <a:ext cx="5345446" cy="621068"/>
              <a:chOff x="9731814" y="3143172"/>
              <a:chExt cx="5345446" cy="621068"/>
            </a:xfrm>
          </p:grpSpPr>
          <p:pic>
            <p:nvPicPr>
              <p:cNvPr id="61" name="Imagem 60">
                <a:extLst>
                  <a:ext uri="{FF2B5EF4-FFF2-40B4-BE49-F238E27FC236}">
                    <a16:creationId xmlns:a16="http://schemas.microsoft.com/office/drawing/2014/main" id="{92265C82-E775-7221-487A-AABDD3EC5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31814" y="3143172"/>
                <a:ext cx="3409122" cy="621068"/>
              </a:xfrm>
              <a:prstGeom prst="rect">
                <a:avLst/>
              </a:prstGeom>
            </p:spPr>
          </p:pic>
          <p:sp>
            <p:nvSpPr>
              <p:cNvPr id="62" name="Freeform 49">
                <a:extLst>
                  <a:ext uri="{FF2B5EF4-FFF2-40B4-BE49-F238E27FC236}">
                    <a16:creationId xmlns:a16="http://schemas.microsoft.com/office/drawing/2014/main" id="{63BF079F-41A2-D7F5-4F01-1ACCE084A156}"/>
                  </a:ext>
                </a:extLst>
              </p:cNvPr>
              <p:cNvSpPr/>
              <p:nvPr/>
            </p:nvSpPr>
            <p:spPr>
              <a:xfrm>
                <a:off x="13410023" y="3175471"/>
                <a:ext cx="576239" cy="57623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E90000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pic>
            <p:nvPicPr>
              <p:cNvPr id="64" name="Imagem 63">
                <a:extLst>
                  <a:ext uri="{FF2B5EF4-FFF2-40B4-BE49-F238E27FC236}">
                    <a16:creationId xmlns:a16="http://schemas.microsoft.com/office/drawing/2014/main" id="{64054768-E77C-F337-C046-93162BF84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257996" y="3310810"/>
                <a:ext cx="819264" cy="285790"/>
              </a:xfrm>
              <a:prstGeom prst="rect">
                <a:avLst/>
              </a:prstGeom>
            </p:spPr>
          </p:pic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224DFD21-E918-7998-6DA2-EEE2525420A5}"/>
              </a:ext>
            </a:extLst>
          </p:cNvPr>
          <p:cNvGrpSpPr/>
          <p:nvPr/>
        </p:nvGrpSpPr>
        <p:grpSpPr>
          <a:xfrm>
            <a:off x="9462727" y="4570421"/>
            <a:ext cx="8204616" cy="2429320"/>
            <a:chOff x="9462727" y="4838837"/>
            <a:chExt cx="8204616" cy="2429320"/>
          </a:xfrm>
        </p:grpSpPr>
        <p:sp>
          <p:nvSpPr>
            <p:cNvPr id="68" name="Retângulo: Cantos Arredondados 67">
              <a:extLst>
                <a:ext uri="{FF2B5EF4-FFF2-40B4-BE49-F238E27FC236}">
                  <a16:creationId xmlns:a16="http://schemas.microsoft.com/office/drawing/2014/main" id="{91F4AAF3-A456-A9E6-F766-668BB95D4B79}"/>
                </a:ext>
              </a:extLst>
            </p:cNvPr>
            <p:cNvSpPr/>
            <p:nvPr/>
          </p:nvSpPr>
          <p:spPr>
            <a:xfrm>
              <a:off x="9462727" y="4838837"/>
              <a:ext cx="8204616" cy="2429320"/>
            </a:xfrm>
            <a:prstGeom prst="roundRect">
              <a:avLst>
                <a:gd name="adj" fmla="val 15494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7C5916CD-8E16-6868-3829-40035D2ED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551046" y="4944414"/>
              <a:ext cx="6027978" cy="1272271"/>
            </a:xfrm>
            <a:prstGeom prst="rect">
              <a:avLst/>
            </a:prstGeom>
          </p:spPr>
        </p:pic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D9FCDD38-8307-4F60-9C5A-6F95C7DB05E7}"/>
              </a:ext>
            </a:extLst>
          </p:cNvPr>
          <p:cNvGrpSpPr/>
          <p:nvPr/>
        </p:nvGrpSpPr>
        <p:grpSpPr>
          <a:xfrm>
            <a:off x="10169142" y="6035581"/>
            <a:ext cx="6900982" cy="769669"/>
            <a:chOff x="10169142" y="6289249"/>
            <a:chExt cx="6900982" cy="769669"/>
          </a:xfrm>
        </p:grpSpPr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DFCEC60A-BB65-31BB-D1B9-5746337AFDEB}"/>
                </a:ext>
              </a:extLst>
            </p:cNvPr>
            <p:cNvGrpSpPr/>
            <p:nvPr/>
          </p:nvGrpSpPr>
          <p:grpSpPr>
            <a:xfrm>
              <a:off x="10169142" y="6397884"/>
              <a:ext cx="1538302" cy="552399"/>
              <a:chOff x="9781753" y="6375461"/>
              <a:chExt cx="1538302" cy="552399"/>
            </a:xfrm>
          </p:grpSpPr>
          <p:pic>
            <p:nvPicPr>
              <p:cNvPr id="76" name="Imagem 75">
                <a:extLst>
                  <a:ext uri="{FF2B5EF4-FFF2-40B4-BE49-F238E27FC236}">
                    <a16:creationId xmlns:a16="http://schemas.microsoft.com/office/drawing/2014/main" id="{DDA7EC6C-1191-C7AF-880B-88A9BFA36B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1754" y="6375461"/>
                <a:ext cx="1057514" cy="307162"/>
              </a:xfrm>
              <a:prstGeom prst="rect">
                <a:avLst/>
              </a:prstGeom>
            </p:spPr>
          </p:pic>
          <p:pic>
            <p:nvPicPr>
              <p:cNvPr id="78" name="Imagem 77">
                <a:extLst>
                  <a:ext uri="{FF2B5EF4-FFF2-40B4-BE49-F238E27FC236}">
                    <a16:creationId xmlns:a16="http://schemas.microsoft.com/office/drawing/2014/main" id="{3721DBA8-0C90-00E8-01FF-92097624C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81753" y="6682623"/>
                <a:ext cx="1538302" cy="245237"/>
              </a:xfrm>
              <a:prstGeom prst="rect">
                <a:avLst/>
              </a:prstGeom>
            </p:spPr>
          </p:pic>
        </p:grpSp>
        <p:sp>
          <p:nvSpPr>
            <p:cNvPr id="79" name="Freeform 49">
              <a:extLst>
                <a:ext uri="{FF2B5EF4-FFF2-40B4-BE49-F238E27FC236}">
                  <a16:creationId xmlns:a16="http://schemas.microsoft.com/office/drawing/2014/main" id="{A4779CE0-846B-81EA-2F2E-68908AAA96CF}"/>
                </a:ext>
              </a:extLst>
            </p:cNvPr>
            <p:cNvSpPr/>
            <p:nvPr/>
          </p:nvSpPr>
          <p:spPr>
            <a:xfrm>
              <a:off x="12088992" y="6385964"/>
              <a:ext cx="576239" cy="57623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90000"/>
            </a:solidFill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81" name="Imagem 80">
              <a:extLst>
                <a:ext uri="{FF2B5EF4-FFF2-40B4-BE49-F238E27FC236}">
                  <a16:creationId xmlns:a16="http://schemas.microsoft.com/office/drawing/2014/main" id="{6C3745B2-515C-F8F8-4DA7-5E84C9B4E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899914" y="6289249"/>
              <a:ext cx="4170210" cy="769669"/>
            </a:xfrm>
            <a:prstGeom prst="rect">
              <a:avLst/>
            </a:prstGeom>
          </p:spPr>
        </p:pic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EE55303B-7AE7-CBDD-214E-E7A89D5C7FBD}"/>
              </a:ext>
            </a:extLst>
          </p:cNvPr>
          <p:cNvGrpSpPr/>
          <p:nvPr/>
        </p:nvGrpSpPr>
        <p:grpSpPr>
          <a:xfrm>
            <a:off x="13541148" y="4108622"/>
            <a:ext cx="4617278" cy="467979"/>
            <a:chOff x="11594591" y="7047538"/>
            <a:chExt cx="4617278" cy="467979"/>
          </a:xfrm>
        </p:grpSpPr>
        <p:sp>
          <p:nvSpPr>
            <p:cNvPr id="85" name="TextBox 58">
              <a:extLst>
                <a:ext uri="{FF2B5EF4-FFF2-40B4-BE49-F238E27FC236}">
                  <a16:creationId xmlns:a16="http://schemas.microsoft.com/office/drawing/2014/main" id="{52FB034C-984B-7189-9270-EA855EA981CE}"/>
                </a:ext>
              </a:extLst>
            </p:cNvPr>
            <p:cNvSpPr txBox="1"/>
            <p:nvPr/>
          </p:nvSpPr>
          <p:spPr>
            <a:xfrm>
              <a:off x="11594591" y="7051578"/>
              <a:ext cx="4617278" cy="459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400" dirty="0">
                  <a:solidFill>
                    <a:srgbClr val="00B05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Invertible</a:t>
              </a:r>
              <a:endParaRPr lang="en-US" sz="2799" dirty="0">
                <a:solidFill>
                  <a:srgbClr val="00B050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  <p:pic>
          <p:nvPicPr>
            <p:cNvPr id="87" name="Gráfico 86" descr="Contorno de rosto sorridente estrutura de tópicos">
              <a:extLst>
                <a:ext uri="{FF2B5EF4-FFF2-40B4-BE49-F238E27FC236}">
                  <a16:creationId xmlns:a16="http://schemas.microsoft.com/office/drawing/2014/main" id="{E5471406-5EAD-BE0D-A8F3-DD55F0FC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783980" y="7047538"/>
              <a:ext cx="467979" cy="467979"/>
            </a:xfrm>
            <a:prstGeom prst="rect">
              <a:avLst/>
            </a:prstGeom>
          </p:spPr>
        </p:pic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A555253F-89BC-E031-11FA-5E355414881A}"/>
              </a:ext>
            </a:extLst>
          </p:cNvPr>
          <p:cNvGrpSpPr/>
          <p:nvPr/>
        </p:nvGrpSpPr>
        <p:grpSpPr>
          <a:xfrm>
            <a:off x="9466608" y="8007055"/>
            <a:ext cx="8204616" cy="1581478"/>
            <a:chOff x="9466608" y="7992307"/>
            <a:chExt cx="8204616" cy="1581478"/>
          </a:xfrm>
        </p:grpSpPr>
        <p:sp>
          <p:nvSpPr>
            <p:cNvPr id="91" name="Retângulo: Cantos Arredondados 90">
              <a:extLst>
                <a:ext uri="{FF2B5EF4-FFF2-40B4-BE49-F238E27FC236}">
                  <a16:creationId xmlns:a16="http://schemas.microsoft.com/office/drawing/2014/main" id="{F153170A-15C7-A278-113D-779A5AF75191}"/>
                </a:ext>
              </a:extLst>
            </p:cNvPr>
            <p:cNvSpPr/>
            <p:nvPr/>
          </p:nvSpPr>
          <p:spPr>
            <a:xfrm>
              <a:off x="9466608" y="7992307"/>
              <a:ext cx="8204616" cy="1581478"/>
            </a:xfrm>
            <a:prstGeom prst="roundRect">
              <a:avLst>
                <a:gd name="adj" fmla="val 15494"/>
              </a:avLst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5CA869FE-E66D-8E99-535D-36CDE44FF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980658" y="8049499"/>
              <a:ext cx="5168753" cy="14729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1851 L 0.448 -0.5234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-2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2269 L 0.44861 -0.4046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1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0556 L 0.44861 -0.1483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1" y="-71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770EA-45A5-F5A6-A40C-C1B354F0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CB9B03B-CCE8-604C-0804-36448A8E0F4B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B49ACC-CDE7-AA0C-4354-9C3C004C5C28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8B642A8-14C9-2ADF-A8CB-A2DC497FEE46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4E4E999-A309-4977-FC1D-42E194716B8C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25FDD1D-6A9C-B0AC-059D-D1B669114435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2770B2C-76A5-0005-FC31-16B7F4BBB29E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3A5BD44-2CFA-F0DE-2197-D2DA918FD9FA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3C78C30-3B07-DA1E-7010-05A4BF024971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EEFEEB1-A3AD-B093-4DE4-9ACD01D31B3B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A60A20C-0B2E-B20C-098B-D6ED3E88EA6B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81284998-B9D9-5DBA-C5F9-1F5CC08BD836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C8F0748-B8EC-7A5C-E01A-A03309700F8F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308AEED6-5D4C-8CD5-D31A-3A3213BDF930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9821C48-7EC9-3D1E-60AB-6E6370930F54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701D0FF-21EF-133A-9154-5268DA5FEB67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40EC7F9D-5349-DDCC-7350-05269F35CDCF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E971F8E-8C4E-B595-45FA-53B1E1B49F09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ADE35E8-3C8E-5E06-5859-48A2C9D2AA96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E3684D57-4D43-EB8D-C790-137AB2866A22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3C80107-4C5E-20C2-CCAB-5F8155BE79C6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4C889681-5397-1181-D4F8-F7A10F5A3D9F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17D022AD-AEC4-8566-F30E-C6F0472A0F3C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858A0FA2-AB78-C05E-50D2-EB870B531C1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9856AFB-F518-8782-53B0-7CEBE3BAA777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984A6282-1C72-B010-8850-F894D4EBB31A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10745D8-2340-E56D-BD63-DCF01CD7CE56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grpSp>
        <p:nvGrpSpPr>
          <p:cNvPr id="34" name="Group 54">
            <a:extLst>
              <a:ext uri="{FF2B5EF4-FFF2-40B4-BE49-F238E27FC236}">
                <a16:creationId xmlns:a16="http://schemas.microsoft.com/office/drawing/2014/main" id="{6B83BB94-A552-3D99-AE76-5AD5BDD8664D}"/>
              </a:ext>
            </a:extLst>
          </p:cNvPr>
          <p:cNvGrpSpPr/>
          <p:nvPr/>
        </p:nvGrpSpPr>
        <p:grpSpPr>
          <a:xfrm>
            <a:off x="585804" y="2122548"/>
            <a:ext cx="5265011" cy="466079"/>
            <a:chOff x="0" y="0"/>
            <a:chExt cx="7020015" cy="621439"/>
          </a:xfrm>
        </p:grpSpPr>
        <p:grpSp>
          <p:nvGrpSpPr>
            <p:cNvPr id="59" name="Group 55">
              <a:extLst>
                <a:ext uri="{FF2B5EF4-FFF2-40B4-BE49-F238E27FC236}">
                  <a16:creationId xmlns:a16="http://schemas.microsoft.com/office/drawing/2014/main" id="{1C829F82-6078-2ADF-6BA6-4F6553169C29}"/>
                </a:ext>
              </a:extLst>
            </p:cNvPr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61" name="Freeform 56">
                <a:extLst>
                  <a:ext uri="{FF2B5EF4-FFF2-40B4-BE49-F238E27FC236}">
                    <a16:creationId xmlns:a16="http://schemas.microsoft.com/office/drawing/2014/main" id="{6B29376D-5512-7884-566C-2AAF039E1DD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TextBox 57">
                <a:extLst>
                  <a:ext uri="{FF2B5EF4-FFF2-40B4-BE49-F238E27FC236}">
                    <a16:creationId xmlns:a16="http://schemas.microsoft.com/office/drawing/2014/main" id="{1858CD42-AAC1-1D2D-201A-3A9F0C39778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0" name="TextBox 58">
              <a:extLst>
                <a:ext uri="{FF2B5EF4-FFF2-40B4-BE49-F238E27FC236}">
                  <a16:creationId xmlns:a16="http://schemas.microsoft.com/office/drawing/2014/main" id="{4B9B4AE0-4705-4FC8-4ACA-63DC1AE02D50}"/>
                </a:ext>
              </a:extLst>
            </p:cNvPr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Internal Dynamics</a:t>
              </a:r>
            </a:p>
          </p:txBody>
        </p:sp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32585021-BDEA-129E-2B5E-F79F41A2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5" y="2798920"/>
            <a:ext cx="8028102" cy="2287713"/>
          </a:xfrm>
          <a:prstGeom prst="rect">
            <a:avLst/>
          </a:prstGeom>
        </p:spPr>
      </p:pic>
      <p:grpSp>
        <p:nvGrpSpPr>
          <p:cNvPr id="84" name="Group 54">
            <a:extLst>
              <a:ext uri="{FF2B5EF4-FFF2-40B4-BE49-F238E27FC236}">
                <a16:creationId xmlns:a16="http://schemas.microsoft.com/office/drawing/2014/main" id="{D540B577-0D07-25DC-4F7A-0F424C0307A6}"/>
              </a:ext>
            </a:extLst>
          </p:cNvPr>
          <p:cNvGrpSpPr/>
          <p:nvPr/>
        </p:nvGrpSpPr>
        <p:grpSpPr>
          <a:xfrm>
            <a:off x="9804679" y="2122548"/>
            <a:ext cx="5265011" cy="466079"/>
            <a:chOff x="0" y="0"/>
            <a:chExt cx="7020015" cy="621439"/>
          </a:xfrm>
        </p:grpSpPr>
        <p:grpSp>
          <p:nvGrpSpPr>
            <p:cNvPr id="85" name="Group 55">
              <a:extLst>
                <a:ext uri="{FF2B5EF4-FFF2-40B4-BE49-F238E27FC236}">
                  <a16:creationId xmlns:a16="http://schemas.microsoft.com/office/drawing/2014/main" id="{585B6BC1-4BE9-B06C-FDA5-DFD8C41C83A3}"/>
                </a:ext>
              </a:extLst>
            </p:cNvPr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87" name="Freeform 56">
                <a:extLst>
                  <a:ext uri="{FF2B5EF4-FFF2-40B4-BE49-F238E27FC236}">
                    <a16:creationId xmlns:a16="http://schemas.microsoft.com/office/drawing/2014/main" id="{F76B503F-5C16-A396-0D96-473E51139936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TextBox 57">
                <a:extLst>
                  <a:ext uri="{FF2B5EF4-FFF2-40B4-BE49-F238E27FC236}">
                    <a16:creationId xmlns:a16="http://schemas.microsoft.com/office/drawing/2014/main" id="{D447C022-4B72-39E2-CAA6-A9356D5B1C65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6" name="TextBox 58">
              <a:extLst>
                <a:ext uri="{FF2B5EF4-FFF2-40B4-BE49-F238E27FC236}">
                  <a16:creationId xmlns:a16="http://schemas.microsoft.com/office/drawing/2014/main" id="{D2E537CC-27E2-2602-7CCF-2152D22D505E}"/>
                </a:ext>
              </a:extLst>
            </p:cNvPr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System simulation</a:t>
              </a:r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776643CB-4860-2E51-B92F-3F93E37D168A}"/>
              </a:ext>
            </a:extLst>
          </p:cNvPr>
          <p:cNvGrpSpPr/>
          <p:nvPr/>
        </p:nvGrpSpPr>
        <p:grpSpPr>
          <a:xfrm>
            <a:off x="453181" y="4018059"/>
            <a:ext cx="7466703" cy="3562609"/>
            <a:chOff x="453181" y="4018059"/>
            <a:chExt cx="7466703" cy="3562609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2B01BFD5-67A8-5A85-F9CB-7EB63CB3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154" y="6269145"/>
              <a:ext cx="5212598" cy="374110"/>
            </a:xfrm>
            <a:prstGeom prst="rect">
              <a:avLst/>
            </a:prstGeom>
          </p:spPr>
        </p:pic>
        <p:sp>
          <p:nvSpPr>
            <p:cNvPr id="66" name="Retângulo: Cantos Arredondados 65">
              <a:extLst>
                <a:ext uri="{FF2B5EF4-FFF2-40B4-BE49-F238E27FC236}">
                  <a16:creationId xmlns:a16="http://schemas.microsoft.com/office/drawing/2014/main" id="{0EC56ED7-4D46-4F9C-8AA7-90B016CD8031}"/>
                </a:ext>
              </a:extLst>
            </p:cNvPr>
            <p:cNvSpPr/>
            <p:nvPr/>
          </p:nvSpPr>
          <p:spPr>
            <a:xfrm>
              <a:off x="4742823" y="4018059"/>
              <a:ext cx="3177061" cy="52444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B64E842C-4537-B2C9-7EC8-14EEF8E6D3F0}"/>
                </a:ext>
              </a:extLst>
            </p:cNvPr>
            <p:cNvCxnSpPr>
              <a:cxnSpLocks/>
            </p:cNvCxnSpPr>
            <p:nvPr/>
          </p:nvCxnSpPr>
          <p:spPr>
            <a:xfrm>
              <a:off x="6859042" y="4554651"/>
              <a:ext cx="0" cy="123654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00677F81-4D45-46F5-BC25-F8AA40145C33}"/>
                </a:ext>
              </a:extLst>
            </p:cNvPr>
            <p:cNvCxnSpPr>
              <a:cxnSpLocks/>
            </p:cNvCxnSpPr>
            <p:nvPr/>
          </p:nvCxnSpPr>
          <p:spPr>
            <a:xfrm>
              <a:off x="3347268" y="5791200"/>
              <a:ext cx="350606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6D4A8682-79DA-8B08-D911-097D5F08F6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7268" y="5791200"/>
              <a:ext cx="0" cy="19664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E93FE3A9-BF55-CB01-AFEC-E6E3B352D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501" y="6840114"/>
              <a:ext cx="751915" cy="572887"/>
            </a:xfrm>
            <a:prstGeom prst="rect">
              <a:avLst/>
            </a:prstGeom>
          </p:spPr>
        </p:pic>
        <p:pic>
          <p:nvPicPr>
            <p:cNvPr id="79" name="Imagem 78">
              <a:extLst>
                <a:ext uri="{FF2B5EF4-FFF2-40B4-BE49-F238E27FC236}">
                  <a16:creationId xmlns:a16="http://schemas.microsoft.com/office/drawing/2014/main" id="{68823A8C-E815-3560-2F07-6AFFABB7D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8556" y="6888243"/>
              <a:ext cx="666843" cy="495369"/>
            </a:xfrm>
            <a:prstGeom prst="rect">
              <a:avLst/>
            </a:prstGeom>
          </p:spPr>
        </p:pic>
        <p:sp>
          <p:nvSpPr>
            <p:cNvPr id="80" name="Freeform 49">
              <a:extLst>
                <a:ext uri="{FF2B5EF4-FFF2-40B4-BE49-F238E27FC236}">
                  <a16:creationId xmlns:a16="http://schemas.microsoft.com/office/drawing/2014/main" id="{8134DDD4-4305-4197-4A51-FD4816B57FA5}"/>
                </a:ext>
              </a:extLst>
            </p:cNvPr>
            <p:cNvSpPr/>
            <p:nvPr/>
          </p:nvSpPr>
          <p:spPr>
            <a:xfrm>
              <a:off x="2466334" y="6847807"/>
              <a:ext cx="576239" cy="57623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90000"/>
            </a:solid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83BD8678-7D17-757B-A183-CBA652CDBBD9}"/>
                </a:ext>
              </a:extLst>
            </p:cNvPr>
            <p:cNvGrpSpPr/>
            <p:nvPr/>
          </p:nvGrpSpPr>
          <p:grpSpPr>
            <a:xfrm>
              <a:off x="1483183" y="6862894"/>
              <a:ext cx="4617278" cy="494419"/>
              <a:chOff x="11594591" y="7051578"/>
              <a:chExt cx="4617278" cy="494419"/>
            </a:xfrm>
          </p:grpSpPr>
          <p:sp>
            <p:nvSpPr>
              <p:cNvPr id="82" name="TextBox 58">
                <a:extLst>
                  <a:ext uri="{FF2B5EF4-FFF2-40B4-BE49-F238E27FC236}">
                    <a16:creationId xmlns:a16="http://schemas.microsoft.com/office/drawing/2014/main" id="{602BA1F9-B7DC-ACBF-9A0C-4D4C1D975C65}"/>
                  </a:ext>
                </a:extLst>
              </p:cNvPr>
              <p:cNvSpPr txBox="1"/>
              <p:nvPr/>
            </p:nvSpPr>
            <p:spPr>
              <a:xfrm>
                <a:off x="11594591" y="7051578"/>
                <a:ext cx="4617278" cy="45989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</a:pPr>
                <a:r>
                  <a:rPr lang="en-US" sz="2400" dirty="0">
                    <a:solidFill>
                      <a:srgbClr val="00B050"/>
                    </a:solidFill>
                    <a:latin typeface="Montserrat Heavy"/>
                    <a:ea typeface="Montserrat Heavy"/>
                    <a:cs typeface="Montserrat Heavy"/>
                    <a:sym typeface="Montserrat Heavy"/>
                  </a:rPr>
                  <a:t>Stable</a:t>
                </a:r>
                <a:endParaRPr lang="en-US" sz="2799" dirty="0">
                  <a:solidFill>
                    <a:srgbClr val="00B050"/>
                  </a:solidFill>
                  <a:latin typeface="Montserrat Heavy"/>
                  <a:ea typeface="Montserrat Heavy"/>
                  <a:cs typeface="Montserrat Heavy"/>
                  <a:sym typeface="Montserrat Heavy"/>
                </a:endParaRPr>
              </a:p>
            </p:txBody>
          </p:sp>
          <p:pic>
            <p:nvPicPr>
              <p:cNvPr id="83" name="Gráfico 82" descr="Contorno de rosto sorridente estrutura de tópicos">
                <a:extLst>
                  <a:ext uri="{FF2B5EF4-FFF2-40B4-BE49-F238E27FC236}">
                    <a16:creationId xmlns:a16="http://schemas.microsoft.com/office/drawing/2014/main" id="{620EB6DD-B572-D289-95E4-886F55FE6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4524900" y="7078018"/>
                <a:ext cx="467979" cy="467979"/>
              </a:xfrm>
              <a:prstGeom prst="rect">
                <a:avLst/>
              </a:prstGeom>
            </p:spPr>
          </p:pic>
        </p:grpSp>
        <p:sp>
          <p:nvSpPr>
            <p:cNvPr id="94" name="Retângulo: Cantos Arredondados 93">
              <a:extLst>
                <a:ext uri="{FF2B5EF4-FFF2-40B4-BE49-F238E27FC236}">
                  <a16:creationId xmlns:a16="http://schemas.microsoft.com/office/drawing/2014/main" id="{6254FE1A-C999-116D-79C1-967DAA6E1E5D}"/>
                </a:ext>
              </a:extLst>
            </p:cNvPr>
            <p:cNvSpPr/>
            <p:nvPr/>
          </p:nvSpPr>
          <p:spPr>
            <a:xfrm>
              <a:off x="453181" y="6021945"/>
              <a:ext cx="5411304" cy="1558723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560B4E74-E53B-C0CC-E00A-15E67D9CE93B}"/>
              </a:ext>
            </a:extLst>
          </p:cNvPr>
          <p:cNvGrpSpPr/>
          <p:nvPr/>
        </p:nvGrpSpPr>
        <p:grpSpPr>
          <a:xfrm>
            <a:off x="9117052" y="2816918"/>
            <a:ext cx="8877445" cy="6678548"/>
            <a:chOff x="9117052" y="2816918"/>
            <a:chExt cx="8877445" cy="6678548"/>
          </a:xfrm>
        </p:grpSpPr>
        <p:sp>
          <p:nvSpPr>
            <p:cNvPr id="100" name="AutoShape 47">
              <a:extLst>
                <a:ext uri="{FF2B5EF4-FFF2-40B4-BE49-F238E27FC236}">
                  <a16:creationId xmlns:a16="http://schemas.microsoft.com/office/drawing/2014/main" id="{74E5588E-AFAA-6454-8B2F-823B1E39E848}"/>
                </a:ext>
              </a:extLst>
            </p:cNvPr>
            <p:cNvSpPr/>
            <p:nvPr/>
          </p:nvSpPr>
          <p:spPr>
            <a:xfrm>
              <a:off x="11902269" y="2816918"/>
              <a:ext cx="0" cy="1074327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43899C4E-BA58-D1A4-0C8C-838F38717555}"/>
                </a:ext>
              </a:extLst>
            </p:cNvPr>
            <p:cNvSpPr/>
            <p:nvPr/>
          </p:nvSpPr>
          <p:spPr>
            <a:xfrm>
              <a:off x="11902269" y="3065962"/>
              <a:ext cx="576239" cy="576239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9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TextBox 67">
              <a:extLst>
                <a:ext uri="{FF2B5EF4-FFF2-40B4-BE49-F238E27FC236}">
                  <a16:creationId xmlns:a16="http://schemas.microsoft.com/office/drawing/2014/main" id="{D67C59E0-1B0B-A99D-9B60-2DF083C51E4B}"/>
                </a:ext>
              </a:extLst>
            </p:cNvPr>
            <p:cNvSpPr txBox="1"/>
            <p:nvPr/>
          </p:nvSpPr>
          <p:spPr>
            <a:xfrm>
              <a:off x="9288814" y="3189029"/>
              <a:ext cx="2768237" cy="330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3" b="1" dirty="0">
                  <a:solidFill>
                    <a:srgbClr val="E9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Feedback Law</a:t>
              </a:r>
            </a:p>
          </p:txBody>
        </p:sp>
        <p:pic>
          <p:nvPicPr>
            <p:cNvPr id="104" name="Imagem 103">
              <a:extLst>
                <a:ext uri="{FF2B5EF4-FFF2-40B4-BE49-F238E27FC236}">
                  <a16:creationId xmlns:a16="http://schemas.microsoft.com/office/drawing/2014/main" id="{C8345618-B026-CDA4-B1E9-5CE18AAF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7052" y="4146236"/>
              <a:ext cx="8877445" cy="5349230"/>
            </a:xfrm>
            <a:prstGeom prst="rect">
              <a:avLst/>
            </a:prstGeom>
          </p:spPr>
        </p:pic>
        <p:pic>
          <p:nvPicPr>
            <p:cNvPr id="106" name="Imagem 105">
              <a:extLst>
                <a:ext uri="{FF2B5EF4-FFF2-40B4-BE49-F238E27FC236}">
                  <a16:creationId xmlns:a16="http://schemas.microsoft.com/office/drawing/2014/main" id="{DB1C3EF1-A884-B754-7DB9-BAE492720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17147" y="2816918"/>
              <a:ext cx="4073275" cy="995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3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Sliding Mode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Sliding Mode Control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469341" y="2974685"/>
            <a:ext cx="652960" cy="65296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828586" y="3763716"/>
            <a:ext cx="4022231" cy="571340"/>
          </a:xfrm>
          <a:custGeom>
            <a:avLst/>
            <a:gdLst/>
            <a:ahLst/>
            <a:cxnLst/>
            <a:rect l="l" t="t" r="r" b="b"/>
            <a:pathLst>
              <a:path w="4022231" h="571340">
                <a:moveTo>
                  <a:pt x="0" y="0"/>
                </a:moveTo>
                <a:lnTo>
                  <a:pt x="4022231" y="0"/>
                </a:lnTo>
                <a:lnTo>
                  <a:pt x="4022231" y="571340"/>
                </a:lnTo>
                <a:lnTo>
                  <a:pt x="0" y="571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211595" y="6279429"/>
            <a:ext cx="8859573" cy="1506127"/>
          </a:xfrm>
          <a:custGeom>
            <a:avLst/>
            <a:gdLst/>
            <a:ahLst/>
            <a:cxnLst/>
            <a:rect l="l" t="t" r="r" b="b"/>
            <a:pathLst>
              <a:path w="8859573" h="1506127">
                <a:moveTo>
                  <a:pt x="0" y="0"/>
                </a:moveTo>
                <a:lnTo>
                  <a:pt x="8859573" y="0"/>
                </a:lnTo>
                <a:lnTo>
                  <a:pt x="8859573" y="1506127"/>
                </a:lnTo>
                <a:lnTo>
                  <a:pt x="0" y="1506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249516" y="7899856"/>
            <a:ext cx="7913948" cy="385805"/>
          </a:xfrm>
          <a:custGeom>
            <a:avLst/>
            <a:gdLst/>
            <a:ahLst/>
            <a:cxnLst/>
            <a:rect l="l" t="t" r="r" b="b"/>
            <a:pathLst>
              <a:path w="7913948" h="385805">
                <a:moveTo>
                  <a:pt x="0" y="0"/>
                </a:moveTo>
                <a:lnTo>
                  <a:pt x="7913949" y="0"/>
                </a:lnTo>
                <a:lnTo>
                  <a:pt x="7913949" y="385805"/>
                </a:lnTo>
                <a:lnTo>
                  <a:pt x="0" y="385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1038603" y="3301165"/>
            <a:ext cx="6700303" cy="1080424"/>
          </a:xfrm>
          <a:custGeom>
            <a:avLst/>
            <a:gdLst/>
            <a:ahLst/>
            <a:cxnLst/>
            <a:rect l="l" t="t" r="r" b="b"/>
            <a:pathLst>
              <a:path w="6700303" h="1080424">
                <a:moveTo>
                  <a:pt x="0" y="0"/>
                </a:moveTo>
                <a:lnTo>
                  <a:pt x="6700303" y="0"/>
                </a:lnTo>
                <a:lnTo>
                  <a:pt x="6700303" y="1080424"/>
                </a:lnTo>
                <a:lnTo>
                  <a:pt x="0" y="1080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1038603" y="4500064"/>
            <a:ext cx="6832047" cy="4982771"/>
          </a:xfrm>
          <a:custGeom>
            <a:avLst/>
            <a:gdLst/>
            <a:ahLst/>
            <a:cxnLst/>
            <a:rect l="l" t="t" r="r" b="b"/>
            <a:pathLst>
              <a:path w="6832047" h="4982771">
                <a:moveTo>
                  <a:pt x="0" y="0"/>
                </a:moveTo>
                <a:lnTo>
                  <a:pt x="6832047" y="0"/>
                </a:lnTo>
                <a:lnTo>
                  <a:pt x="6832047" y="4982771"/>
                </a:lnTo>
                <a:lnTo>
                  <a:pt x="0" y="4982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TextBox 50"/>
          <p:cNvSpPr txBox="1"/>
          <p:nvPr/>
        </p:nvSpPr>
        <p:spPr>
          <a:xfrm>
            <a:off x="1409716" y="3048165"/>
            <a:ext cx="4859970" cy="448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578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Sliding surface equation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4CFD5B8-C661-347B-57B1-69C6945F055F}"/>
              </a:ext>
            </a:extLst>
          </p:cNvPr>
          <p:cNvGrpSpPr/>
          <p:nvPr/>
        </p:nvGrpSpPr>
        <p:grpSpPr>
          <a:xfrm>
            <a:off x="469341" y="4817244"/>
            <a:ext cx="9403706" cy="652960"/>
            <a:chOff x="469341" y="4817244"/>
            <a:chExt cx="9403706" cy="652960"/>
          </a:xfrm>
        </p:grpSpPr>
        <p:grpSp>
          <p:nvGrpSpPr>
            <p:cNvPr id="33" name="Group 33"/>
            <p:cNvGrpSpPr/>
            <p:nvPr/>
          </p:nvGrpSpPr>
          <p:grpSpPr>
            <a:xfrm>
              <a:off x="469341" y="4817244"/>
              <a:ext cx="652960" cy="652960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F4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>
                    <a:solidFill>
                      <a:srgbClr val="F5F3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02</a:t>
                </a:r>
              </a:p>
            </p:txBody>
          </p:sp>
        </p:grpSp>
        <p:sp>
          <p:nvSpPr>
            <p:cNvPr id="51" name="TextBox 51"/>
            <p:cNvSpPr txBox="1"/>
            <p:nvPr/>
          </p:nvSpPr>
          <p:spPr>
            <a:xfrm>
              <a:off x="1409716" y="4890723"/>
              <a:ext cx="8463331" cy="448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Guarantee that the states are attracted to s(x)</a:t>
              </a:r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4402285-0812-B7A1-A24F-5205C7791E18}"/>
              </a:ext>
            </a:extLst>
          </p:cNvPr>
          <p:cNvGrpSpPr/>
          <p:nvPr/>
        </p:nvGrpSpPr>
        <p:grpSpPr>
          <a:xfrm>
            <a:off x="776771" y="5642251"/>
            <a:ext cx="4845561" cy="716069"/>
            <a:chOff x="776771" y="5642251"/>
            <a:chExt cx="4845561" cy="716069"/>
          </a:xfrm>
        </p:grpSpPr>
        <p:grpSp>
          <p:nvGrpSpPr>
            <p:cNvPr id="38" name="Group 38"/>
            <p:cNvGrpSpPr/>
            <p:nvPr/>
          </p:nvGrpSpPr>
          <p:grpSpPr>
            <a:xfrm>
              <a:off x="776771" y="5642251"/>
              <a:ext cx="4845561" cy="716069"/>
              <a:chOff x="0" y="0"/>
              <a:chExt cx="1276197" cy="18859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276197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276197" h="188594">
                    <a:moveTo>
                      <a:pt x="81484" y="0"/>
                    </a:moveTo>
                    <a:lnTo>
                      <a:pt x="1194713" y="0"/>
                    </a:lnTo>
                    <a:cubicBezTo>
                      <a:pt x="1216324" y="0"/>
                      <a:pt x="1237049" y="8585"/>
                      <a:pt x="1252331" y="23866"/>
                    </a:cubicBezTo>
                    <a:cubicBezTo>
                      <a:pt x="1267612" y="39148"/>
                      <a:pt x="1276197" y="59873"/>
                      <a:pt x="1276197" y="81484"/>
                    </a:cubicBezTo>
                    <a:lnTo>
                      <a:pt x="1276197" y="107110"/>
                    </a:lnTo>
                    <a:cubicBezTo>
                      <a:pt x="1276197" y="152113"/>
                      <a:pt x="1239715" y="188594"/>
                      <a:pt x="1194713" y="188594"/>
                    </a:cubicBezTo>
                    <a:lnTo>
                      <a:pt x="81484" y="188594"/>
                    </a:lnTo>
                    <a:cubicBezTo>
                      <a:pt x="36482" y="188594"/>
                      <a:pt x="0" y="152113"/>
                      <a:pt x="0" y="107110"/>
                    </a:cubicBezTo>
                    <a:lnTo>
                      <a:pt x="0" y="81484"/>
                    </a:lnTo>
                    <a:cubicBezTo>
                      <a:pt x="0" y="36482"/>
                      <a:pt x="36482" y="0"/>
                      <a:pt x="81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276197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1" name="Freeform 41"/>
            <p:cNvSpPr/>
            <p:nvPr/>
          </p:nvSpPr>
          <p:spPr>
            <a:xfrm>
              <a:off x="1409716" y="5717854"/>
              <a:ext cx="4010849" cy="506370"/>
            </a:xfrm>
            <a:custGeom>
              <a:avLst/>
              <a:gdLst/>
              <a:ahLst/>
              <a:cxnLst/>
              <a:rect l="l" t="t" r="r" b="b"/>
              <a:pathLst>
                <a:path w="4010849" h="506370">
                  <a:moveTo>
                    <a:pt x="0" y="0"/>
                  </a:moveTo>
                  <a:lnTo>
                    <a:pt x="4010849" y="0"/>
                  </a:lnTo>
                  <a:lnTo>
                    <a:pt x="4010849" y="506370"/>
                  </a:lnTo>
                  <a:lnTo>
                    <a:pt x="0" y="506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1028700" y="5718038"/>
              <a:ext cx="441632" cy="448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I)</a:t>
              </a: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D0204762-428F-BADD-F223-C8785244EC78}"/>
              </a:ext>
            </a:extLst>
          </p:cNvPr>
          <p:cNvGrpSpPr/>
          <p:nvPr/>
        </p:nvGrpSpPr>
        <p:grpSpPr>
          <a:xfrm>
            <a:off x="10786674" y="1825538"/>
            <a:ext cx="4845561" cy="716069"/>
            <a:chOff x="10786674" y="1825538"/>
            <a:chExt cx="4845561" cy="716069"/>
          </a:xfrm>
        </p:grpSpPr>
        <p:grpSp>
          <p:nvGrpSpPr>
            <p:cNvPr id="43" name="Group 43"/>
            <p:cNvGrpSpPr/>
            <p:nvPr/>
          </p:nvGrpSpPr>
          <p:grpSpPr>
            <a:xfrm>
              <a:off x="10786674" y="1825538"/>
              <a:ext cx="4845561" cy="716069"/>
              <a:chOff x="0" y="0"/>
              <a:chExt cx="1276197" cy="188594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276197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276197" h="188594">
                    <a:moveTo>
                      <a:pt x="81484" y="0"/>
                    </a:moveTo>
                    <a:lnTo>
                      <a:pt x="1194713" y="0"/>
                    </a:lnTo>
                    <a:cubicBezTo>
                      <a:pt x="1216324" y="0"/>
                      <a:pt x="1237049" y="8585"/>
                      <a:pt x="1252331" y="23866"/>
                    </a:cubicBezTo>
                    <a:cubicBezTo>
                      <a:pt x="1267612" y="39148"/>
                      <a:pt x="1276197" y="59873"/>
                      <a:pt x="1276197" y="81484"/>
                    </a:cubicBezTo>
                    <a:lnTo>
                      <a:pt x="1276197" y="107110"/>
                    </a:lnTo>
                    <a:cubicBezTo>
                      <a:pt x="1276197" y="152113"/>
                      <a:pt x="1239715" y="188594"/>
                      <a:pt x="1194713" y="188594"/>
                    </a:cubicBezTo>
                    <a:lnTo>
                      <a:pt x="81484" y="188594"/>
                    </a:lnTo>
                    <a:cubicBezTo>
                      <a:pt x="36482" y="188594"/>
                      <a:pt x="0" y="152113"/>
                      <a:pt x="0" y="107110"/>
                    </a:cubicBezTo>
                    <a:lnTo>
                      <a:pt x="0" y="81484"/>
                    </a:lnTo>
                    <a:cubicBezTo>
                      <a:pt x="0" y="36482"/>
                      <a:pt x="36482" y="0"/>
                      <a:pt x="8148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276197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11480235" y="1949252"/>
              <a:ext cx="3915239" cy="445358"/>
            </a:xfrm>
            <a:custGeom>
              <a:avLst/>
              <a:gdLst/>
              <a:ahLst/>
              <a:cxnLst/>
              <a:rect l="l" t="t" r="r" b="b"/>
              <a:pathLst>
                <a:path w="3915239" h="445358">
                  <a:moveTo>
                    <a:pt x="0" y="0"/>
                  </a:moveTo>
                  <a:lnTo>
                    <a:pt x="3915239" y="0"/>
                  </a:lnTo>
                  <a:lnTo>
                    <a:pt x="3915239" y="445358"/>
                  </a:lnTo>
                  <a:lnTo>
                    <a:pt x="0" y="445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1038603" y="1901326"/>
              <a:ext cx="441632" cy="448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II)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87527975-6752-58DF-34D7-2C24761626C4}"/>
              </a:ext>
            </a:extLst>
          </p:cNvPr>
          <p:cNvGrpSpPr/>
          <p:nvPr/>
        </p:nvGrpSpPr>
        <p:grpSpPr>
          <a:xfrm>
            <a:off x="11638202" y="2649889"/>
            <a:ext cx="6324108" cy="536976"/>
            <a:chOff x="11638202" y="2649889"/>
            <a:chExt cx="6324108" cy="536976"/>
          </a:xfrm>
        </p:grpSpPr>
        <p:grpSp>
          <p:nvGrpSpPr>
            <p:cNvPr id="54" name="Group 54"/>
            <p:cNvGrpSpPr/>
            <p:nvPr/>
          </p:nvGrpSpPr>
          <p:grpSpPr>
            <a:xfrm>
              <a:off x="11638202" y="2649889"/>
              <a:ext cx="6324108" cy="536976"/>
              <a:chOff x="0" y="0"/>
              <a:chExt cx="1791158" cy="152086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791158" cy="152086"/>
              </a:xfrm>
              <a:custGeom>
                <a:avLst/>
                <a:gdLst/>
                <a:ahLst/>
                <a:cxnLst/>
                <a:rect l="l" t="t" r="r" b="b"/>
                <a:pathLst>
                  <a:path w="1791158" h="152086">
                    <a:moveTo>
                      <a:pt x="42847" y="0"/>
                    </a:moveTo>
                    <a:lnTo>
                      <a:pt x="1748311" y="0"/>
                    </a:lnTo>
                    <a:cubicBezTo>
                      <a:pt x="1771975" y="0"/>
                      <a:pt x="1791158" y="19183"/>
                      <a:pt x="1791158" y="42847"/>
                    </a:cubicBezTo>
                    <a:lnTo>
                      <a:pt x="1791158" y="109239"/>
                    </a:lnTo>
                    <a:cubicBezTo>
                      <a:pt x="1791158" y="132903"/>
                      <a:pt x="1771975" y="152086"/>
                      <a:pt x="1748311" y="152086"/>
                    </a:cubicBezTo>
                    <a:lnTo>
                      <a:pt x="42847" y="152086"/>
                    </a:lnTo>
                    <a:cubicBezTo>
                      <a:pt x="19183" y="152086"/>
                      <a:pt x="0" y="132903"/>
                      <a:pt x="0" y="109239"/>
                    </a:cubicBezTo>
                    <a:lnTo>
                      <a:pt x="0" y="42847"/>
                    </a:lnTo>
                    <a:cubicBezTo>
                      <a:pt x="0" y="19183"/>
                      <a:pt x="19183" y="0"/>
                      <a:pt x="4284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E9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28575"/>
                <a:ext cx="1791158" cy="18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14022114" y="2749706"/>
              <a:ext cx="3589830" cy="337342"/>
            </a:xfrm>
            <a:custGeom>
              <a:avLst/>
              <a:gdLst/>
              <a:ahLst/>
              <a:cxnLst/>
              <a:rect l="l" t="t" r="r" b="b"/>
              <a:pathLst>
                <a:path w="3589830" h="337342">
                  <a:moveTo>
                    <a:pt x="0" y="0"/>
                  </a:moveTo>
                  <a:lnTo>
                    <a:pt x="3589829" y="0"/>
                  </a:lnTo>
                  <a:lnTo>
                    <a:pt x="3589829" y="337342"/>
                  </a:lnTo>
                  <a:lnTo>
                    <a:pt x="0" y="337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11803619" y="2729513"/>
              <a:ext cx="2768237" cy="339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5"/>
                </a:lnSpc>
              </a:pPr>
              <a:r>
                <a:rPr lang="en-US" sz="2003" b="1">
                  <a:solidFill>
                    <a:srgbClr val="E9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Feedback Law 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Sliding Mode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95821" y="6676404"/>
            <a:ext cx="8234797" cy="1766490"/>
            <a:chOff x="0" y="0"/>
            <a:chExt cx="10979729" cy="2355320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819676"/>
              <a:ext cx="4261803" cy="715968"/>
              <a:chOff x="0" y="0"/>
              <a:chExt cx="905293" cy="15208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05293" cy="152086"/>
              </a:xfrm>
              <a:custGeom>
                <a:avLst/>
                <a:gdLst/>
                <a:ahLst/>
                <a:cxnLst/>
                <a:rect l="l" t="t" r="r" b="b"/>
                <a:pathLst>
                  <a:path w="905293" h="152086">
                    <a:moveTo>
                      <a:pt x="76043" y="0"/>
                    </a:moveTo>
                    <a:lnTo>
                      <a:pt x="829250" y="0"/>
                    </a:lnTo>
                    <a:cubicBezTo>
                      <a:pt x="849418" y="0"/>
                      <a:pt x="868760" y="8012"/>
                      <a:pt x="883021" y="22273"/>
                    </a:cubicBezTo>
                    <a:cubicBezTo>
                      <a:pt x="897281" y="36533"/>
                      <a:pt x="905293" y="55875"/>
                      <a:pt x="905293" y="76043"/>
                    </a:cubicBezTo>
                    <a:lnTo>
                      <a:pt x="905293" y="76043"/>
                    </a:lnTo>
                    <a:cubicBezTo>
                      <a:pt x="905293" y="118041"/>
                      <a:pt x="871247" y="152086"/>
                      <a:pt x="829250" y="152086"/>
                    </a:cubicBezTo>
                    <a:lnTo>
                      <a:pt x="76043" y="152086"/>
                    </a:lnTo>
                    <a:cubicBezTo>
                      <a:pt x="34046" y="152086"/>
                      <a:pt x="0" y="118041"/>
                      <a:pt x="0" y="76043"/>
                    </a:cubicBezTo>
                    <a:lnTo>
                      <a:pt x="0" y="76043"/>
                    </a:lnTo>
                    <a:cubicBezTo>
                      <a:pt x="0" y="34046"/>
                      <a:pt x="34046" y="0"/>
                      <a:pt x="7604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E9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905293" cy="1806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327500" y="928239"/>
              <a:ext cx="3606804" cy="508726"/>
            </a:xfrm>
            <a:custGeom>
              <a:avLst/>
              <a:gdLst/>
              <a:ahLst/>
              <a:cxnLst/>
              <a:rect l="l" t="t" r="r" b="b"/>
              <a:pathLst>
                <a:path w="3606804" h="508726">
                  <a:moveTo>
                    <a:pt x="0" y="0"/>
                  </a:moveTo>
                  <a:lnTo>
                    <a:pt x="3606804" y="0"/>
                  </a:lnTo>
                  <a:lnTo>
                    <a:pt x="3606804" y="508726"/>
                  </a:lnTo>
                  <a:lnTo>
                    <a:pt x="0" y="508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1235" b="-929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4929526" y="0"/>
              <a:ext cx="6050203" cy="1149539"/>
            </a:xfrm>
            <a:custGeom>
              <a:avLst/>
              <a:gdLst/>
              <a:ahLst/>
              <a:cxnLst/>
              <a:rect l="l" t="t" r="r" b="b"/>
              <a:pathLst>
                <a:path w="6050203" h="1149539">
                  <a:moveTo>
                    <a:pt x="0" y="0"/>
                  </a:moveTo>
                  <a:lnTo>
                    <a:pt x="6050203" y="0"/>
                  </a:lnTo>
                  <a:lnTo>
                    <a:pt x="6050203" y="1149539"/>
                  </a:lnTo>
                  <a:lnTo>
                    <a:pt x="0" y="1149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4929526" y="1236303"/>
              <a:ext cx="4544233" cy="1119017"/>
            </a:xfrm>
            <a:custGeom>
              <a:avLst/>
              <a:gdLst/>
              <a:ahLst/>
              <a:cxnLst/>
              <a:rect l="l" t="t" r="r" b="b"/>
              <a:pathLst>
                <a:path w="4544233" h="1119017">
                  <a:moveTo>
                    <a:pt x="0" y="0"/>
                  </a:moveTo>
                  <a:lnTo>
                    <a:pt x="4544232" y="0"/>
                  </a:lnTo>
                  <a:lnTo>
                    <a:pt x="4544232" y="1119017"/>
                  </a:lnTo>
                  <a:lnTo>
                    <a:pt x="0" y="1119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>
              <a:off x="4215536" y="1177660"/>
              <a:ext cx="586212" cy="0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>
              <a:off x="4827148" y="272661"/>
              <a:ext cx="0" cy="1809998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21FF75C4-DC48-B5C2-F137-84CD7D8021BE}"/>
              </a:ext>
            </a:extLst>
          </p:cNvPr>
          <p:cNvGrpSpPr/>
          <p:nvPr/>
        </p:nvGrpSpPr>
        <p:grpSpPr>
          <a:xfrm>
            <a:off x="990600" y="3992181"/>
            <a:ext cx="6459511" cy="635272"/>
            <a:chOff x="990600" y="2952039"/>
            <a:chExt cx="8180700" cy="804546"/>
          </a:xfrm>
        </p:grpSpPr>
        <p:sp>
          <p:nvSpPr>
            <p:cNvPr id="31" name="Freeform 31"/>
            <p:cNvSpPr/>
            <p:nvPr/>
          </p:nvSpPr>
          <p:spPr>
            <a:xfrm>
              <a:off x="990600" y="3101681"/>
              <a:ext cx="6519516" cy="505262"/>
            </a:xfrm>
            <a:custGeom>
              <a:avLst/>
              <a:gdLst/>
              <a:ahLst/>
              <a:cxnLst/>
              <a:rect l="l" t="t" r="r" b="b"/>
              <a:pathLst>
                <a:path w="6519516" h="505262">
                  <a:moveTo>
                    <a:pt x="0" y="0"/>
                  </a:moveTo>
                  <a:lnTo>
                    <a:pt x="6519516" y="0"/>
                  </a:lnTo>
                  <a:lnTo>
                    <a:pt x="6519516" y="505262"/>
                  </a:lnTo>
                  <a:lnTo>
                    <a:pt x="0" y="505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6323348" y="2952039"/>
              <a:ext cx="2847952" cy="804546"/>
            </a:xfrm>
            <a:custGeom>
              <a:avLst/>
              <a:gdLst/>
              <a:ahLst/>
              <a:cxnLst/>
              <a:rect l="l" t="t" r="r" b="b"/>
              <a:pathLst>
                <a:path w="2847952" h="804546">
                  <a:moveTo>
                    <a:pt x="0" y="0"/>
                  </a:moveTo>
                  <a:lnTo>
                    <a:pt x="2847952" y="0"/>
                  </a:lnTo>
                  <a:lnTo>
                    <a:pt x="2847952" y="804546"/>
                  </a:lnTo>
                  <a:lnTo>
                    <a:pt x="0" y="804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413192" y="4101933"/>
            <a:ext cx="3722759" cy="848157"/>
            <a:chOff x="179801" y="990976"/>
            <a:chExt cx="4963679" cy="1130876"/>
          </a:xfrm>
        </p:grpSpPr>
        <p:grpSp>
          <p:nvGrpSpPr>
            <p:cNvPr id="52" name="Group 52"/>
            <p:cNvGrpSpPr/>
            <p:nvPr/>
          </p:nvGrpSpPr>
          <p:grpSpPr>
            <a:xfrm>
              <a:off x="239896" y="990976"/>
              <a:ext cx="391819" cy="540541"/>
              <a:chOff x="0" y="0"/>
              <a:chExt cx="83230" cy="114822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3230" cy="114822"/>
              </a:xfrm>
              <a:custGeom>
                <a:avLst/>
                <a:gdLst/>
                <a:ahLst/>
                <a:cxnLst/>
                <a:rect l="l" t="t" r="r" b="b"/>
                <a:pathLst>
                  <a:path w="83230" h="114822">
                    <a:moveTo>
                      <a:pt x="41615" y="0"/>
                    </a:moveTo>
                    <a:lnTo>
                      <a:pt x="41615" y="0"/>
                    </a:lnTo>
                    <a:cubicBezTo>
                      <a:pt x="52652" y="0"/>
                      <a:pt x="63237" y="4384"/>
                      <a:pt x="71042" y="12189"/>
                    </a:cubicBezTo>
                    <a:cubicBezTo>
                      <a:pt x="78846" y="19993"/>
                      <a:pt x="83230" y="30578"/>
                      <a:pt x="83230" y="41615"/>
                    </a:cubicBezTo>
                    <a:lnTo>
                      <a:pt x="83230" y="73207"/>
                    </a:lnTo>
                    <a:cubicBezTo>
                      <a:pt x="83230" y="84244"/>
                      <a:pt x="78846" y="94829"/>
                      <a:pt x="71042" y="102633"/>
                    </a:cubicBezTo>
                    <a:cubicBezTo>
                      <a:pt x="63237" y="110437"/>
                      <a:pt x="52652" y="114822"/>
                      <a:pt x="41615" y="114822"/>
                    </a:cubicBezTo>
                    <a:lnTo>
                      <a:pt x="41615" y="114822"/>
                    </a:lnTo>
                    <a:cubicBezTo>
                      <a:pt x="30578" y="114822"/>
                      <a:pt x="19993" y="110437"/>
                      <a:pt x="12189" y="102633"/>
                    </a:cubicBezTo>
                    <a:cubicBezTo>
                      <a:pt x="4384" y="94829"/>
                      <a:pt x="0" y="84244"/>
                      <a:pt x="0" y="73207"/>
                    </a:cubicBezTo>
                    <a:lnTo>
                      <a:pt x="0" y="41615"/>
                    </a:lnTo>
                    <a:cubicBezTo>
                      <a:pt x="0" y="30578"/>
                      <a:pt x="4384" y="19993"/>
                      <a:pt x="12189" y="12189"/>
                    </a:cubicBezTo>
                    <a:cubicBezTo>
                      <a:pt x="19993" y="4384"/>
                      <a:pt x="30578" y="0"/>
                      <a:pt x="416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E9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28575"/>
                <a:ext cx="83230" cy="1433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5" name="AutoShape 55"/>
            <p:cNvSpPr/>
            <p:nvPr/>
          </p:nvSpPr>
          <p:spPr>
            <a:xfrm flipH="1">
              <a:off x="432352" y="1542725"/>
              <a:ext cx="0" cy="192224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79801" y="1702877"/>
              <a:ext cx="4963679" cy="41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0"/>
                </a:lnSpc>
              </a:pPr>
              <a:r>
                <a:rPr lang="en-US" sz="1878" b="1" dirty="0">
                  <a:solidFill>
                    <a:srgbClr val="E90000"/>
                  </a:solidFill>
                  <a:latin typeface="Montserrat Regular" pitchFamily="2" charset="0"/>
                  <a:ea typeface="Montserrat Heavy"/>
                  <a:cs typeface="Montserrat Heavy"/>
                  <a:sym typeface="Montserrat Heavy"/>
                </a:rPr>
                <a:t>Parametric uncertainty = 0.1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469341" y="5724254"/>
            <a:ext cx="9403706" cy="652960"/>
            <a:chOff x="0" y="0"/>
            <a:chExt cx="12538275" cy="870614"/>
          </a:xfrm>
        </p:grpSpPr>
        <p:grpSp>
          <p:nvGrpSpPr>
            <p:cNvPr id="59" name="Group 59"/>
            <p:cNvGrpSpPr/>
            <p:nvPr/>
          </p:nvGrpSpPr>
          <p:grpSpPr>
            <a:xfrm>
              <a:off x="0" y="0"/>
              <a:ext cx="870614" cy="870614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BF4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r>
                  <a:rPr lang="en-US" sz="2099">
                    <a:solidFill>
                      <a:srgbClr val="F5F3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03</a:t>
                </a:r>
              </a:p>
            </p:txBody>
          </p:sp>
        </p:grpSp>
        <p:sp>
          <p:nvSpPr>
            <p:cNvPr id="62" name="TextBox 62"/>
            <p:cNvSpPr txBox="1"/>
            <p:nvPr/>
          </p:nvSpPr>
          <p:spPr>
            <a:xfrm>
              <a:off x="1253834" y="117023"/>
              <a:ext cx="11284441" cy="579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Guarantee that the states remain on s(x)</a:t>
              </a:r>
            </a:p>
          </p:txBody>
        </p: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05FABDC3-9E0C-B11E-1DD5-BF7717D6C314}"/>
              </a:ext>
            </a:extLst>
          </p:cNvPr>
          <p:cNvGrpSpPr/>
          <p:nvPr/>
        </p:nvGrpSpPr>
        <p:grpSpPr>
          <a:xfrm>
            <a:off x="10142860" y="6278217"/>
            <a:ext cx="7424091" cy="2768237"/>
            <a:chOff x="10142860" y="6278217"/>
            <a:chExt cx="7424091" cy="2768237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191E85CE-1652-A449-7201-14142B0318BF}"/>
                </a:ext>
              </a:extLst>
            </p:cNvPr>
            <p:cNvGrpSpPr/>
            <p:nvPr/>
          </p:nvGrpSpPr>
          <p:grpSpPr>
            <a:xfrm>
              <a:off x="11436375" y="6812349"/>
              <a:ext cx="5908828" cy="782970"/>
              <a:chOff x="11694633" y="4798867"/>
              <a:chExt cx="4602867" cy="609919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1694633" y="4798867"/>
                <a:ext cx="4316348" cy="609919"/>
              </a:xfrm>
              <a:custGeom>
                <a:avLst/>
                <a:gdLst/>
                <a:ahLst/>
                <a:cxnLst/>
                <a:rect l="l" t="t" r="r" b="b"/>
                <a:pathLst>
                  <a:path w="5755131" h="813225">
                    <a:moveTo>
                      <a:pt x="0" y="0"/>
                    </a:moveTo>
                    <a:lnTo>
                      <a:pt x="5755131" y="0"/>
                    </a:lnTo>
                    <a:lnTo>
                      <a:pt x="5755131" y="813225"/>
                    </a:lnTo>
                    <a:lnTo>
                      <a:pt x="0" y="813225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14433190" y="4850018"/>
                <a:ext cx="1864310" cy="526667"/>
              </a:xfrm>
              <a:custGeom>
                <a:avLst/>
                <a:gdLst/>
                <a:ahLst/>
                <a:cxnLst/>
                <a:rect l="l" t="t" r="r" b="b"/>
                <a:pathLst>
                  <a:path w="2485746" h="702223">
                    <a:moveTo>
                      <a:pt x="0" y="0"/>
                    </a:moveTo>
                    <a:lnTo>
                      <a:pt x="2485746" y="0"/>
                    </a:lnTo>
                    <a:lnTo>
                      <a:pt x="2485746" y="702223"/>
                    </a:lnTo>
                    <a:lnTo>
                      <a:pt x="0" y="70222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" name="Freeform 46"/>
            <p:cNvSpPr/>
            <p:nvPr/>
          </p:nvSpPr>
          <p:spPr>
            <a:xfrm>
              <a:off x="11406879" y="7768578"/>
              <a:ext cx="6160072" cy="831318"/>
            </a:xfrm>
            <a:custGeom>
              <a:avLst/>
              <a:gdLst/>
              <a:ahLst/>
              <a:cxnLst/>
              <a:rect l="l" t="t" r="r" b="b"/>
              <a:pathLst>
                <a:path w="5794704" h="782011">
                  <a:moveTo>
                    <a:pt x="0" y="0"/>
                  </a:moveTo>
                  <a:lnTo>
                    <a:pt x="5794704" y="0"/>
                  </a:lnTo>
                  <a:lnTo>
                    <a:pt x="5794704" y="782012"/>
                  </a:lnTo>
                  <a:lnTo>
                    <a:pt x="0" y="782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AutoShape 47"/>
            <p:cNvSpPr/>
            <p:nvPr/>
          </p:nvSpPr>
          <p:spPr>
            <a:xfrm>
              <a:off x="10566870" y="6904038"/>
              <a:ext cx="0" cy="1572415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10566870" y="7402126"/>
              <a:ext cx="576239" cy="576239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12800" y="406400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609600"/>
                    </a:lnTo>
                    <a:lnTo>
                      <a:pt x="406400" y="609600"/>
                    </a:lnTo>
                    <a:lnTo>
                      <a:pt x="406400" y="812800"/>
                    </a:lnTo>
                    <a:lnTo>
                      <a:pt x="812800" y="406400"/>
                    </a:lnTo>
                    <a:close/>
                  </a:path>
                </a:pathLst>
              </a:custGeom>
              <a:solidFill>
                <a:srgbClr val="E90000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174625"/>
                <a:ext cx="711200" cy="434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 rot="16200000">
              <a:off x="8923793" y="7497284"/>
              <a:ext cx="2768237" cy="330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5"/>
                </a:lnSpc>
              </a:pPr>
              <a:r>
                <a:rPr lang="en-US" sz="2003" b="1" dirty="0">
                  <a:solidFill>
                    <a:srgbClr val="E9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Feedback Law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30F6A04A-98CB-F120-3067-2CB14FD4965F}"/>
              </a:ext>
            </a:extLst>
          </p:cNvPr>
          <p:cNvGrpSpPr/>
          <p:nvPr/>
        </p:nvGrpSpPr>
        <p:grpSpPr>
          <a:xfrm>
            <a:off x="776771" y="2943049"/>
            <a:ext cx="5243650" cy="716069"/>
            <a:chOff x="776771" y="2072181"/>
            <a:chExt cx="5243650" cy="716069"/>
          </a:xfrm>
        </p:grpSpPr>
        <p:grpSp>
          <p:nvGrpSpPr>
            <p:cNvPr id="28" name="Group 28"/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7" name="TextBox 57"/>
            <p:cNvSpPr txBox="1"/>
            <p:nvPr/>
          </p:nvSpPr>
          <p:spPr>
            <a:xfrm>
              <a:off x="1634387" y="2170355"/>
              <a:ext cx="4386034" cy="448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Finite time convergence</a:t>
              </a:r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1028700" y="2170355"/>
              <a:ext cx="605687" cy="448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III)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DC965B-8B98-EC14-E74C-BDF7FC6BBC8E}"/>
              </a:ext>
            </a:extLst>
          </p:cNvPr>
          <p:cNvGrpSpPr/>
          <p:nvPr/>
        </p:nvGrpSpPr>
        <p:grpSpPr>
          <a:xfrm>
            <a:off x="10307911" y="4183697"/>
            <a:ext cx="6656306" cy="1826761"/>
            <a:chOff x="10307911" y="4183697"/>
            <a:chExt cx="6656306" cy="1826761"/>
          </a:xfrm>
        </p:grpSpPr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16047EA-9E3C-7C4C-463F-B447D700D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566870" y="4710822"/>
              <a:ext cx="6397347" cy="1299636"/>
            </a:xfrm>
            <a:prstGeom prst="rect">
              <a:avLst/>
            </a:prstGeom>
          </p:spPr>
        </p:pic>
        <p:sp>
          <p:nvSpPr>
            <p:cNvPr id="74" name="TextBox 57">
              <a:extLst>
                <a:ext uri="{FF2B5EF4-FFF2-40B4-BE49-F238E27FC236}">
                  <a16:creationId xmlns:a16="http://schemas.microsoft.com/office/drawing/2014/main" id="{A96B1523-EAA8-A703-0C95-9930849FBCF5}"/>
                </a:ext>
              </a:extLst>
            </p:cNvPr>
            <p:cNvSpPr txBox="1"/>
            <p:nvPr/>
          </p:nvSpPr>
          <p:spPr>
            <a:xfrm>
              <a:off x="10307911" y="4183697"/>
              <a:ext cx="4386034" cy="40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000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Calculate the gains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E6842B4A-3ADD-ADA8-44B6-BCE5E3B5B808}"/>
              </a:ext>
            </a:extLst>
          </p:cNvPr>
          <p:cNvGrpSpPr/>
          <p:nvPr/>
        </p:nvGrpSpPr>
        <p:grpSpPr>
          <a:xfrm>
            <a:off x="10308936" y="1977753"/>
            <a:ext cx="8640904" cy="1803125"/>
            <a:chOff x="10308936" y="1977753"/>
            <a:chExt cx="8640904" cy="1803125"/>
          </a:xfrm>
        </p:grpSpPr>
        <p:sp>
          <p:nvSpPr>
            <p:cNvPr id="42" name="Freeform 42"/>
            <p:cNvSpPr/>
            <p:nvPr/>
          </p:nvSpPr>
          <p:spPr>
            <a:xfrm>
              <a:off x="10566870" y="3417937"/>
              <a:ext cx="1562027" cy="362941"/>
            </a:xfrm>
            <a:custGeom>
              <a:avLst/>
              <a:gdLst/>
              <a:ahLst/>
              <a:cxnLst/>
              <a:rect l="l" t="t" r="r" b="b"/>
              <a:pathLst>
                <a:path w="1562027" h="362941">
                  <a:moveTo>
                    <a:pt x="0" y="0"/>
                  </a:moveTo>
                  <a:lnTo>
                    <a:pt x="1562026" y="0"/>
                  </a:lnTo>
                  <a:lnTo>
                    <a:pt x="1562026" y="362941"/>
                  </a:lnTo>
                  <a:lnTo>
                    <a:pt x="0" y="362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AutoShape 64"/>
            <p:cNvSpPr/>
            <p:nvPr/>
          </p:nvSpPr>
          <p:spPr>
            <a:xfrm>
              <a:off x="10757363" y="2496864"/>
              <a:ext cx="2231745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757363" y="1977753"/>
              <a:ext cx="8192477" cy="50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Example</a:t>
              </a:r>
            </a:p>
          </p:txBody>
        </p:sp>
        <p:sp>
          <p:nvSpPr>
            <p:cNvPr id="75" name="TextBox 57">
              <a:extLst>
                <a:ext uri="{FF2B5EF4-FFF2-40B4-BE49-F238E27FC236}">
                  <a16:creationId xmlns:a16="http://schemas.microsoft.com/office/drawing/2014/main" id="{3393268E-077E-E98F-F2D5-BF2153B6EAD4}"/>
                </a:ext>
              </a:extLst>
            </p:cNvPr>
            <p:cNvSpPr txBox="1"/>
            <p:nvPr/>
          </p:nvSpPr>
          <p:spPr>
            <a:xfrm>
              <a:off x="10308936" y="2835079"/>
              <a:ext cx="4386034" cy="40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000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Initial states</a:t>
              </a:r>
            </a:p>
          </p:txBody>
        </p:sp>
      </p:grpSp>
      <p:sp>
        <p:nvSpPr>
          <p:cNvPr id="83" name="AutoShape 47">
            <a:extLst>
              <a:ext uri="{FF2B5EF4-FFF2-40B4-BE49-F238E27FC236}">
                <a16:creationId xmlns:a16="http://schemas.microsoft.com/office/drawing/2014/main" id="{525A80E3-2077-8083-3F80-D03EF9B7D789}"/>
              </a:ext>
            </a:extLst>
          </p:cNvPr>
          <p:cNvSpPr/>
          <p:nvPr/>
        </p:nvSpPr>
        <p:spPr>
          <a:xfrm flipH="1">
            <a:off x="9535415" y="1947131"/>
            <a:ext cx="2" cy="749181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EBA9B-AF36-A5C5-E87B-43CB38328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45BEB3-01D2-90E1-B9DB-333389902072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1576E27-A957-13D1-2621-A1631471D5CE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F7C9C3-393E-CE1D-2087-8BA94D2E1DEB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44FE88FA-60EE-88D3-999C-D273B32C89BD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29B7B81-7708-B66B-4023-F016ABB34F75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6ABE0AE-4DBB-4A80-EC71-37F344D7708A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F2884DA-E356-4410-8954-FA056653DAB6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B32191B-6CDB-E493-D3FB-87238CB00A2F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792A117-7FA9-BDCD-5B50-E62981292D39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2BA8C38-D24D-8FDC-E7F4-DFD69706191A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28A09B53-5DCF-0A31-F4EB-61F9FF976F88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289DE95C-822E-E161-B357-7858AC902815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2F8D78C7-47CD-0623-3AA5-C28F0135E0CC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FF441FE-7D44-815F-1635-D4AA320E4A65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D46345D1-DA5C-58AB-5164-5375FFDC6B73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84C1595-2B60-9FF2-3517-2E7609C1B60A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7DAF45E-E412-454E-9F61-B49B3DDEABE5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C92189-2AB3-4079-FA0A-4DF35E0BD267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6AC56CD-FEC1-E8C5-0C09-F3DD91D4081D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E228419-CD5A-4543-4E2F-A779F1823A53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7E42F16-DE17-BF2A-5B85-F582DB969F06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C7D291C-D60A-7A51-FAE8-0F62DD99CEE1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E6C47930-28E5-8E30-86E3-710DCA133CC4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23C1A202-5E34-3897-80EA-28782D98689B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04EA19C-F0A4-EA55-9CBA-DE46904CC2CF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2DBD028-F24B-35A1-3B64-14FF2424B653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Sliding Mode</a:t>
              </a:r>
            </a:p>
          </p:txBody>
        </p:sp>
      </p:grpSp>
      <p:grpSp>
        <p:nvGrpSpPr>
          <p:cNvPr id="84" name="Group 68">
            <a:extLst>
              <a:ext uri="{FF2B5EF4-FFF2-40B4-BE49-F238E27FC236}">
                <a16:creationId xmlns:a16="http://schemas.microsoft.com/office/drawing/2014/main" id="{43208ECF-71F3-5680-6E7C-8851006A4571}"/>
              </a:ext>
            </a:extLst>
          </p:cNvPr>
          <p:cNvGrpSpPr/>
          <p:nvPr/>
        </p:nvGrpSpPr>
        <p:grpSpPr>
          <a:xfrm>
            <a:off x="909308" y="1750135"/>
            <a:ext cx="16415488" cy="7756481"/>
            <a:chOff x="0" y="-144661"/>
            <a:chExt cx="21887317" cy="10341974"/>
          </a:xfrm>
        </p:grpSpPr>
        <p:grpSp>
          <p:nvGrpSpPr>
            <p:cNvPr id="85" name="Group 69">
              <a:extLst>
                <a:ext uri="{FF2B5EF4-FFF2-40B4-BE49-F238E27FC236}">
                  <a16:creationId xmlns:a16="http://schemas.microsoft.com/office/drawing/2014/main" id="{D6E40ED1-4392-6F35-CA4A-F1FF4F4D4187}"/>
                </a:ext>
              </a:extLst>
            </p:cNvPr>
            <p:cNvGrpSpPr/>
            <p:nvPr/>
          </p:nvGrpSpPr>
          <p:grpSpPr>
            <a:xfrm>
              <a:off x="0" y="-144661"/>
              <a:ext cx="21887317" cy="10341974"/>
              <a:chOff x="0" y="-28575"/>
              <a:chExt cx="4323421" cy="2042859"/>
            </a:xfrm>
          </p:grpSpPr>
          <p:sp>
            <p:nvSpPr>
              <p:cNvPr id="91" name="Freeform 70">
                <a:extLst>
                  <a:ext uri="{FF2B5EF4-FFF2-40B4-BE49-F238E27FC236}">
                    <a16:creationId xmlns:a16="http://schemas.microsoft.com/office/drawing/2014/main" id="{67D658D9-D76A-D81A-27DA-A80836E3A862}"/>
                  </a:ext>
                </a:extLst>
              </p:cNvPr>
              <p:cNvSpPr/>
              <p:nvPr/>
            </p:nvSpPr>
            <p:spPr>
              <a:xfrm>
                <a:off x="350933" y="0"/>
                <a:ext cx="3620213" cy="2014284"/>
              </a:xfrm>
              <a:custGeom>
                <a:avLst/>
                <a:gdLst/>
                <a:ahLst/>
                <a:cxnLst/>
                <a:rect l="l" t="t" r="r" b="b"/>
                <a:pathLst>
                  <a:path w="4323421" h="2014284">
                    <a:moveTo>
                      <a:pt x="12262" y="0"/>
                    </a:moveTo>
                    <a:lnTo>
                      <a:pt x="4311159" y="0"/>
                    </a:lnTo>
                    <a:cubicBezTo>
                      <a:pt x="4314411" y="0"/>
                      <a:pt x="4317529" y="1292"/>
                      <a:pt x="4319829" y="3592"/>
                    </a:cubicBezTo>
                    <a:cubicBezTo>
                      <a:pt x="4322129" y="5891"/>
                      <a:pt x="4323421" y="9010"/>
                      <a:pt x="4323421" y="12262"/>
                    </a:cubicBezTo>
                    <a:lnTo>
                      <a:pt x="4323421" y="2002022"/>
                    </a:lnTo>
                    <a:cubicBezTo>
                      <a:pt x="4323421" y="2008794"/>
                      <a:pt x="4317931" y="2014284"/>
                      <a:pt x="4311159" y="2014284"/>
                    </a:cubicBezTo>
                    <a:lnTo>
                      <a:pt x="12262" y="2014284"/>
                    </a:lnTo>
                    <a:cubicBezTo>
                      <a:pt x="9010" y="2014284"/>
                      <a:pt x="5891" y="2012992"/>
                      <a:pt x="3592" y="2010693"/>
                    </a:cubicBezTo>
                    <a:cubicBezTo>
                      <a:pt x="1292" y="2008393"/>
                      <a:pt x="0" y="2005274"/>
                      <a:pt x="0" y="2002022"/>
                    </a:cubicBezTo>
                    <a:lnTo>
                      <a:pt x="0" y="12262"/>
                    </a:lnTo>
                    <a:cubicBezTo>
                      <a:pt x="0" y="5490"/>
                      <a:pt x="5490" y="0"/>
                      <a:pt x="12262" y="0"/>
                    </a:cubicBezTo>
                    <a:close/>
                  </a:path>
                </a:pathLst>
              </a:custGeom>
              <a:solidFill>
                <a:srgbClr val="BCBFD0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" name="TextBox 71">
                <a:extLst>
                  <a:ext uri="{FF2B5EF4-FFF2-40B4-BE49-F238E27FC236}">
                    <a16:creationId xmlns:a16="http://schemas.microsoft.com/office/drawing/2014/main" id="{49541B67-29E7-1AB8-9AAA-EAA5AEBE83E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4323421" cy="204285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6" name="Group 72">
              <a:extLst>
                <a:ext uri="{FF2B5EF4-FFF2-40B4-BE49-F238E27FC236}">
                  <a16:creationId xmlns:a16="http://schemas.microsoft.com/office/drawing/2014/main" id="{D0793830-8EFD-A4D0-A0D4-4954D252DB2D}"/>
                </a:ext>
              </a:extLst>
            </p:cNvPr>
            <p:cNvGrpSpPr/>
            <p:nvPr/>
          </p:nvGrpSpPr>
          <p:grpSpPr>
            <a:xfrm>
              <a:off x="7494822" y="52146"/>
              <a:ext cx="6991534" cy="908983"/>
              <a:chOff x="0" y="-28575"/>
              <a:chExt cx="1381044" cy="179552"/>
            </a:xfrm>
          </p:grpSpPr>
          <p:sp>
            <p:nvSpPr>
              <p:cNvPr id="89" name="Freeform 73">
                <a:extLst>
                  <a:ext uri="{FF2B5EF4-FFF2-40B4-BE49-F238E27FC236}">
                    <a16:creationId xmlns:a16="http://schemas.microsoft.com/office/drawing/2014/main" id="{425485EB-4319-FA30-5811-1F8C37B0D311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50977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50977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75679"/>
                    </a:lnTo>
                    <a:cubicBezTo>
                      <a:pt x="1381044" y="95649"/>
                      <a:pt x="1373111" y="114802"/>
                      <a:pt x="1358989" y="128923"/>
                    </a:cubicBezTo>
                    <a:cubicBezTo>
                      <a:pt x="1344868" y="143044"/>
                      <a:pt x="1325716" y="150977"/>
                      <a:pt x="1305745" y="150977"/>
                    </a:cubicBezTo>
                    <a:lnTo>
                      <a:pt x="75298" y="150977"/>
                    </a:lnTo>
                    <a:cubicBezTo>
                      <a:pt x="55328" y="150977"/>
                      <a:pt x="36176" y="143044"/>
                      <a:pt x="22054" y="128923"/>
                    </a:cubicBezTo>
                    <a:cubicBezTo>
                      <a:pt x="7933" y="114802"/>
                      <a:pt x="0" y="95649"/>
                      <a:pt x="0" y="75679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43405D"/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TextBox 74">
                <a:extLst>
                  <a:ext uri="{FF2B5EF4-FFF2-40B4-BE49-F238E27FC236}">
                    <a16:creationId xmlns:a16="http://schemas.microsoft.com/office/drawing/2014/main" id="{FFCD0752-49FE-E283-B371-93C1C7E2187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179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924FE40B-86C6-14AC-455E-55B8E78DCD4E}"/>
                </a:ext>
              </a:extLst>
            </p:cNvPr>
            <p:cNvSpPr/>
            <p:nvPr/>
          </p:nvSpPr>
          <p:spPr>
            <a:xfrm>
              <a:off x="2596014" y="1177028"/>
              <a:ext cx="16695289" cy="8744158"/>
            </a:xfrm>
            <a:custGeom>
              <a:avLst/>
              <a:gdLst/>
              <a:ahLst/>
              <a:cxnLst/>
              <a:rect l="l" t="t" r="r" b="b"/>
              <a:pathLst>
                <a:path w="16695289" h="8744158">
                  <a:moveTo>
                    <a:pt x="0" y="0"/>
                  </a:moveTo>
                  <a:lnTo>
                    <a:pt x="16695289" y="0"/>
                  </a:lnTo>
                  <a:lnTo>
                    <a:pt x="16695289" y="8744158"/>
                  </a:lnTo>
                  <a:lnTo>
                    <a:pt x="0" y="8744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TextBox 76">
              <a:extLst>
                <a:ext uri="{FF2B5EF4-FFF2-40B4-BE49-F238E27FC236}">
                  <a16:creationId xmlns:a16="http://schemas.microsoft.com/office/drawing/2014/main" id="{9ECEC3ED-F5EE-6D2D-E8AD-881403E49DF4}"/>
                </a:ext>
              </a:extLst>
            </p:cNvPr>
            <p:cNvSpPr txBox="1"/>
            <p:nvPr/>
          </p:nvSpPr>
          <p:spPr>
            <a:xfrm>
              <a:off x="7873012" y="260683"/>
              <a:ext cx="6235154" cy="579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0"/>
                </a:lnSpc>
              </a:pPr>
              <a:r>
                <a:rPr lang="en-US" sz="2578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PARAMETRIC ANALYSIS</a:t>
              </a:r>
            </a:p>
          </p:txBody>
        </p:sp>
      </p:grpSp>
      <p:sp>
        <p:nvSpPr>
          <p:cNvPr id="93" name="Freeform 77">
            <a:extLst>
              <a:ext uri="{FF2B5EF4-FFF2-40B4-BE49-F238E27FC236}">
                <a16:creationId xmlns:a16="http://schemas.microsoft.com/office/drawing/2014/main" id="{851FE5B2-E751-DE33-6724-97D8493252F0}"/>
              </a:ext>
            </a:extLst>
          </p:cNvPr>
          <p:cNvSpPr/>
          <p:nvPr/>
        </p:nvSpPr>
        <p:spPr>
          <a:xfrm>
            <a:off x="2873697" y="2741402"/>
            <a:ext cx="12540605" cy="6599974"/>
          </a:xfrm>
          <a:custGeom>
            <a:avLst/>
            <a:gdLst/>
            <a:ahLst/>
            <a:cxnLst/>
            <a:rect l="l" t="t" r="r" b="b"/>
            <a:pathLst>
              <a:path w="12540605" h="6599974">
                <a:moveTo>
                  <a:pt x="0" y="0"/>
                </a:moveTo>
                <a:lnTo>
                  <a:pt x="12540605" y="0"/>
                </a:lnTo>
                <a:lnTo>
                  <a:pt x="12540605" y="6599974"/>
                </a:lnTo>
                <a:lnTo>
                  <a:pt x="0" y="6599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88" b="-17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4" name="Freeform 78">
            <a:extLst>
              <a:ext uri="{FF2B5EF4-FFF2-40B4-BE49-F238E27FC236}">
                <a16:creationId xmlns:a16="http://schemas.microsoft.com/office/drawing/2014/main" id="{121B608C-03F3-E80F-1AC8-393FC7F34417}"/>
              </a:ext>
            </a:extLst>
          </p:cNvPr>
          <p:cNvSpPr/>
          <p:nvPr/>
        </p:nvSpPr>
        <p:spPr>
          <a:xfrm>
            <a:off x="2869405" y="2741598"/>
            <a:ext cx="12540605" cy="6630845"/>
          </a:xfrm>
          <a:custGeom>
            <a:avLst/>
            <a:gdLst/>
            <a:ahLst/>
            <a:cxnLst/>
            <a:rect l="l" t="t" r="r" b="b"/>
            <a:pathLst>
              <a:path w="12540605" h="6630845">
                <a:moveTo>
                  <a:pt x="0" y="0"/>
                </a:moveTo>
                <a:lnTo>
                  <a:pt x="12540605" y="0"/>
                </a:lnTo>
                <a:lnTo>
                  <a:pt x="12540605" y="6630845"/>
                </a:lnTo>
                <a:lnTo>
                  <a:pt x="0" y="66308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6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B4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19E14-1A1A-BB94-0BC7-24B0BF118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">
            <a:hlinkClick r:id="" action="ppaction://media"/>
            <a:extLst>
              <a:ext uri="{FF2B5EF4-FFF2-40B4-BE49-F238E27FC236}">
                <a16:creationId xmlns:a16="http://schemas.microsoft.com/office/drawing/2014/main" id="{9175E6B2-4F60-5C43-0207-560FC5637F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4921" y="1917714"/>
            <a:ext cx="10626667" cy="59775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perspectiveRight"/>
            <a:lightRig rig="threePt" dir="t"/>
          </a:scene3d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F52D348-671D-BF56-FC86-48C0F83E43C1}"/>
              </a:ext>
            </a:extLst>
          </p:cNvPr>
          <p:cNvGrpSpPr/>
          <p:nvPr/>
        </p:nvGrpSpPr>
        <p:grpSpPr>
          <a:xfrm>
            <a:off x="9547500" y="459557"/>
            <a:ext cx="10173511" cy="9613252"/>
            <a:chOff x="9547500" y="459557"/>
            <a:chExt cx="10173511" cy="961325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8870C24-AF95-4386-B4D7-1F16CB3AD29F}"/>
                </a:ext>
              </a:extLst>
            </p:cNvPr>
            <p:cNvSpPr txBox="1"/>
            <p:nvPr/>
          </p:nvSpPr>
          <p:spPr>
            <a:xfrm>
              <a:off x="9547500" y="459557"/>
              <a:ext cx="10173511" cy="9367886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88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THANK YOU</a:t>
              </a:r>
              <a:br>
                <a:rPr lang="en-US" sz="88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</a:br>
              <a:r>
                <a:rPr lang="en-US" sz="4800" u="sng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Students</a:t>
              </a:r>
              <a:br>
                <a:rPr lang="en-US" sz="48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</a:br>
              <a: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Pedro Magalhães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Francisco Carvalho</a:t>
              </a:r>
              <a:b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</a:br>
              <a:r>
                <a:rPr lang="en-US" sz="4800" u="sng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Discipline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 err="1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NonLinear</a:t>
              </a:r>
              <a: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 Control</a:t>
              </a:r>
              <a:b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</a:br>
              <a:r>
                <a:rPr lang="en-US" sz="4800" u="sng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Professor</a:t>
              </a:r>
            </a:p>
            <a:p>
              <a:pPr algn="ctr">
                <a:lnSpc>
                  <a:spcPct val="150000"/>
                </a:lnSpc>
              </a:pPr>
              <a:r>
                <a:rPr lang="en-US" sz="3200" dirty="0">
                  <a:solidFill>
                    <a:schemeClr val="bg2"/>
                  </a:solidFill>
                  <a:latin typeface="Anton"/>
                  <a:ea typeface="Anton"/>
                  <a:cs typeface="Anton"/>
                  <a:sym typeface="Anton"/>
                </a:rPr>
                <a:t>Miguel Ayala Botto</a:t>
              </a:r>
              <a:endParaRPr lang="en-US" sz="40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endParaRPr>
            </a:p>
            <a:p>
              <a:pPr algn="ctr">
                <a:lnSpc>
                  <a:spcPct val="150000"/>
                </a:lnSpc>
              </a:pPr>
              <a:endParaRPr lang="en-US" sz="4000" dirty="0">
                <a:solidFill>
                  <a:schemeClr val="bg2"/>
                </a:solidFill>
                <a:latin typeface="Anton"/>
                <a:ea typeface="Anton"/>
                <a:cs typeface="Anton"/>
                <a:sym typeface="Anton"/>
              </a:endParaRP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6B799161-9B0E-C1C4-4DEB-330D28AA7272}"/>
                </a:ext>
              </a:extLst>
            </p:cNvPr>
            <p:cNvGrpSpPr/>
            <p:nvPr/>
          </p:nvGrpSpPr>
          <p:grpSpPr>
            <a:xfrm>
              <a:off x="13425434" y="8917218"/>
              <a:ext cx="2417641" cy="1155591"/>
              <a:chOff x="13548602" y="8917218"/>
              <a:chExt cx="2417641" cy="1155591"/>
            </a:xfrm>
          </p:grpSpPr>
          <p:grpSp>
            <p:nvGrpSpPr>
              <p:cNvPr id="11" name="Group 8">
                <a:extLst>
                  <a:ext uri="{FF2B5EF4-FFF2-40B4-BE49-F238E27FC236}">
                    <a16:creationId xmlns:a16="http://schemas.microsoft.com/office/drawing/2014/main" id="{6552BDF2-DF7F-C778-D835-4705974DAE41}"/>
                  </a:ext>
                </a:extLst>
              </p:cNvPr>
              <p:cNvGrpSpPr/>
              <p:nvPr/>
            </p:nvGrpSpPr>
            <p:grpSpPr>
              <a:xfrm>
                <a:off x="13548602" y="8917218"/>
                <a:ext cx="2417641" cy="1128665"/>
                <a:chOff x="0" y="-28575"/>
                <a:chExt cx="812800" cy="379451"/>
              </a:xfrm>
            </p:grpSpPr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FB335F91-1F50-B2A0-8460-69E737FE00D7}"/>
                    </a:ext>
                  </a:extLst>
                </p:cNvPr>
                <p:cNvSpPr/>
                <p:nvPr/>
              </p:nvSpPr>
              <p:spPr>
                <a:xfrm>
                  <a:off x="0" y="37576"/>
                  <a:ext cx="812800" cy="3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313300">
                      <a:moveTo>
                        <a:pt x="0" y="0"/>
                      </a:moveTo>
                      <a:lnTo>
                        <a:pt x="812800" y="0"/>
                      </a:lnTo>
                      <a:lnTo>
                        <a:pt x="812800" y="313300"/>
                      </a:lnTo>
                      <a:lnTo>
                        <a:pt x="0" y="313300"/>
                      </a:lnTo>
                      <a:close/>
                    </a:path>
                  </a:pathLst>
                </a:custGeom>
                <a:solidFill>
                  <a:srgbClr val="F5F3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0">
                  <a:extLst>
                    <a:ext uri="{FF2B5EF4-FFF2-40B4-BE49-F238E27FC236}">
                      <a16:creationId xmlns:a16="http://schemas.microsoft.com/office/drawing/2014/main" id="{11AE083D-19B0-24F2-FE8D-C82D218DA778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812800" cy="3418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E83258FB-5325-06F0-86CC-A172FD25D403}"/>
                  </a:ext>
                </a:extLst>
              </p:cNvPr>
              <p:cNvSpPr/>
              <p:nvPr/>
            </p:nvSpPr>
            <p:spPr>
              <a:xfrm>
                <a:off x="13636167" y="9087038"/>
                <a:ext cx="2242512" cy="985771"/>
              </a:xfrm>
              <a:custGeom>
                <a:avLst/>
                <a:gdLst/>
                <a:ahLst/>
                <a:cxnLst/>
                <a:rect l="l" t="t" r="r" b="b"/>
                <a:pathLst>
                  <a:path w="2242512" h="985771">
                    <a:moveTo>
                      <a:pt x="0" y="0"/>
                    </a:moveTo>
                    <a:lnTo>
                      <a:pt x="2242512" y="0"/>
                    </a:lnTo>
                    <a:lnTo>
                      <a:pt x="2242512" y="985770"/>
                    </a:lnTo>
                    <a:lnTo>
                      <a:pt x="0" y="9857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211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4057" y="1722768"/>
            <a:ext cx="9047317" cy="177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70"/>
              </a:lnSpc>
            </a:pPr>
            <a:r>
              <a:rPr lang="en-US" sz="10407" b="1">
                <a:solidFill>
                  <a:srgbClr val="FFBF44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SUMMARY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2295317" y="3780430"/>
            <a:ext cx="794221" cy="79422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03011" y="3816225"/>
            <a:ext cx="819247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NonLinear Actuartors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3011" y="4985139"/>
            <a:ext cx="8192477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Popov Criteria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03011" y="6154052"/>
            <a:ext cx="10625025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Input-State Feedback Linearization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03011" y="7322966"/>
            <a:ext cx="1162813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Input-Output Feedback Linearization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03011" y="8491880"/>
            <a:ext cx="11628138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Sliding Mode Control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95317" y="4949343"/>
            <a:ext cx="794221" cy="79422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295317" y="6118257"/>
            <a:ext cx="794221" cy="79422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295317" y="7287171"/>
            <a:ext cx="794221" cy="79422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04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295317" y="8452867"/>
            <a:ext cx="794221" cy="79422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5F3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NonLInear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 dirty="0" err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NonLinear</a:t>
            </a:r>
            <a:r>
              <a:rPr lang="en-US" sz="45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 Actuators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55">
            <a:extLst>
              <a:ext uri="{FF2B5EF4-FFF2-40B4-BE49-F238E27FC236}">
                <a16:creationId xmlns:a16="http://schemas.microsoft.com/office/drawing/2014/main" id="{329D6AEC-05C2-A501-8F92-2647CA9965F4}"/>
              </a:ext>
            </a:extLst>
          </p:cNvPr>
          <p:cNvGrpSpPr/>
          <p:nvPr/>
        </p:nvGrpSpPr>
        <p:grpSpPr>
          <a:xfrm>
            <a:off x="469341" y="3236654"/>
            <a:ext cx="466079" cy="466079"/>
            <a:chOff x="0" y="0"/>
            <a:chExt cx="812800" cy="812800"/>
          </a:xfrm>
        </p:grpSpPr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65472186-5F2B-93CE-AC67-786A0043D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203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57">
              <a:extLst>
                <a:ext uri="{FF2B5EF4-FFF2-40B4-BE49-F238E27FC236}">
                  <a16:creationId xmlns:a16="http://schemas.microsoft.com/office/drawing/2014/main" id="{22ABC49E-A31B-1C36-CAA0-E5B35AA17AA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58">
            <a:extLst>
              <a:ext uri="{FF2B5EF4-FFF2-40B4-BE49-F238E27FC236}">
                <a16:creationId xmlns:a16="http://schemas.microsoft.com/office/drawing/2014/main" id="{42585413-F9C6-0583-C5CE-2B52A669E69B}"/>
              </a:ext>
            </a:extLst>
          </p:cNvPr>
          <p:cNvSpPr txBox="1"/>
          <p:nvPr/>
        </p:nvSpPr>
        <p:spPr>
          <a:xfrm>
            <a:off x="1117074" y="3221885"/>
            <a:ext cx="4617278" cy="45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Describing Functions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5D5C780F-FC7B-4841-1465-04EA493E6AAE}"/>
              </a:ext>
            </a:extLst>
          </p:cNvPr>
          <p:cNvSpPr/>
          <p:nvPr/>
        </p:nvSpPr>
        <p:spPr>
          <a:xfrm>
            <a:off x="814649" y="4107720"/>
            <a:ext cx="5085423" cy="540114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3FC41EF1-110A-6646-4F97-BE957346E328}"/>
              </a:ext>
            </a:extLst>
          </p:cNvPr>
          <p:cNvSpPr/>
          <p:nvPr/>
        </p:nvSpPr>
        <p:spPr>
          <a:xfrm>
            <a:off x="6601289" y="4121254"/>
            <a:ext cx="5085423" cy="540114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FE0E9A88-51FE-622C-716F-E74280B7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49" y="5858865"/>
            <a:ext cx="4443822" cy="3558378"/>
          </a:xfrm>
          <a:prstGeom prst="rect">
            <a:avLst/>
          </a:prstGeom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3FB4403C-CC22-9EBA-8E6D-BF5FA22B7B9C}"/>
              </a:ext>
            </a:extLst>
          </p:cNvPr>
          <p:cNvSpPr/>
          <p:nvPr/>
        </p:nvSpPr>
        <p:spPr>
          <a:xfrm>
            <a:off x="12387929" y="4121254"/>
            <a:ext cx="5085423" cy="5401149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3A07DD54-2757-7512-A264-F2C2DFA51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067" y="5810009"/>
            <a:ext cx="4551948" cy="364611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B1CC6E8-877A-3BFC-5218-0C204A6B0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2001" y="5810009"/>
            <a:ext cx="4617278" cy="3646116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5E99C641-EED3-F52B-F85F-5DD66BB4B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541" y="4998771"/>
            <a:ext cx="4029637" cy="762106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233FA44F-52D9-918A-A1A5-F68C23462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627" y="5033458"/>
            <a:ext cx="2352746" cy="727419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65097202-EF6F-51C3-DA72-6118BFD0E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3862" y="5074527"/>
            <a:ext cx="2793556" cy="633661"/>
          </a:xfrm>
          <a:prstGeom prst="rect">
            <a:avLst/>
          </a:prstGeom>
        </p:spPr>
      </p:pic>
      <p:sp>
        <p:nvSpPr>
          <p:cNvPr id="53" name="TextBox 58">
            <a:extLst>
              <a:ext uri="{FF2B5EF4-FFF2-40B4-BE49-F238E27FC236}">
                <a16:creationId xmlns:a16="http://schemas.microsoft.com/office/drawing/2014/main" id="{A29998F2-1466-768E-D4D2-44744B759632}"/>
              </a:ext>
            </a:extLst>
          </p:cNvPr>
          <p:cNvSpPr txBox="1"/>
          <p:nvPr/>
        </p:nvSpPr>
        <p:spPr>
          <a:xfrm>
            <a:off x="1725768" y="4259930"/>
            <a:ext cx="3263182" cy="459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chemeClr val="tx2">
                    <a:lumMod val="60000"/>
                    <a:lumOff val="40000"/>
                  </a:schemeClr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Actuator 1</a:t>
            </a:r>
          </a:p>
        </p:txBody>
      </p:sp>
      <p:sp>
        <p:nvSpPr>
          <p:cNvPr id="54" name="TextBox 58">
            <a:extLst>
              <a:ext uri="{FF2B5EF4-FFF2-40B4-BE49-F238E27FC236}">
                <a16:creationId xmlns:a16="http://schemas.microsoft.com/office/drawing/2014/main" id="{20530394-402E-2FC8-F207-D24D79F4492C}"/>
              </a:ext>
            </a:extLst>
          </p:cNvPr>
          <p:cNvSpPr txBox="1"/>
          <p:nvPr/>
        </p:nvSpPr>
        <p:spPr>
          <a:xfrm>
            <a:off x="7508450" y="4259930"/>
            <a:ext cx="3263182" cy="459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chemeClr val="accent3">
                    <a:lumMod val="75000"/>
                  </a:schemeClr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Actuator 2</a:t>
            </a:r>
          </a:p>
        </p:txBody>
      </p:sp>
      <p:sp>
        <p:nvSpPr>
          <p:cNvPr id="55" name="TextBox 58">
            <a:extLst>
              <a:ext uri="{FF2B5EF4-FFF2-40B4-BE49-F238E27FC236}">
                <a16:creationId xmlns:a16="http://schemas.microsoft.com/office/drawing/2014/main" id="{50E9048F-D632-FA1E-16AA-DFA0466B2CCA}"/>
              </a:ext>
            </a:extLst>
          </p:cNvPr>
          <p:cNvSpPr txBox="1"/>
          <p:nvPr/>
        </p:nvSpPr>
        <p:spPr>
          <a:xfrm>
            <a:off x="13299049" y="4259930"/>
            <a:ext cx="3263182" cy="459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FF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Actuator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0D1A-0FC4-5799-ADCC-3DB37A8E6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063DAA-13E0-7578-CF97-9904D8951608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58C7D42-A3A1-9E9F-F02E-C3F46EA62374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E14F4E7-4335-67F5-B3C3-B76719B977D8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31818D0-40AF-9AA0-4DB6-83C1E87516F5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010EFC4-FB54-E012-0C38-CEB24FB5E2E3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21066CF-8F2E-4F25-FC6A-986364054E53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BD78D6E-0937-B92B-E5A3-E104BFF9C435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2C2C0A3-320C-89B1-65A8-EC0B527AB3AF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2E848BA-84BA-B0B0-7A4E-9A945A4E5436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9B53CC2-C0D5-E21D-4B86-8C33094515AF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A937972-0A6D-6EFE-3505-C5FE80250A12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6010B85-CF58-474E-C5DC-3B962AF3586C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1BFB6353-192C-1C93-C64A-69280549E9A0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9BEEC78C-0A90-FC38-547B-9E06EE9AE3B5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NonLInear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B0108E3-5AC6-3487-B191-77E1F495265D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2FD7337-81A5-D8B3-288E-AE643799BFD4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DFD76E5C-2D2D-7D28-D02D-83D3D78D3025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A2CA71C4-EB7E-C54A-D91A-9CAD4933880E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3B2AD9F-9FE1-9E38-D449-9045515CAA95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C0389756-CA6C-FEA9-131D-F26E5FDB3647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696EFE9-8321-4D2C-3BD2-8B9A39B707B1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75C6013D-4257-89DC-AC77-084770B2E88B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A636C18-A54E-2AF2-FD22-0E424EDD76F7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6CA1A3CC-F440-12D7-7B8F-AA4B25B29BA0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D97DF6E-63F3-EDF1-39C2-3C4E64B214DA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B07BDF44-43F4-1A30-3D78-D92945189654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grpSp>
        <p:nvGrpSpPr>
          <p:cNvPr id="31" name="Group 55">
            <a:extLst>
              <a:ext uri="{FF2B5EF4-FFF2-40B4-BE49-F238E27FC236}">
                <a16:creationId xmlns:a16="http://schemas.microsoft.com/office/drawing/2014/main" id="{A777CC8A-C6CD-E87D-EB02-D6B2F2CD5AFA}"/>
              </a:ext>
            </a:extLst>
          </p:cNvPr>
          <p:cNvGrpSpPr/>
          <p:nvPr/>
        </p:nvGrpSpPr>
        <p:grpSpPr>
          <a:xfrm>
            <a:off x="469341" y="2169854"/>
            <a:ext cx="466079" cy="466079"/>
            <a:chOff x="0" y="0"/>
            <a:chExt cx="812800" cy="812800"/>
          </a:xfrm>
        </p:grpSpPr>
        <p:sp>
          <p:nvSpPr>
            <p:cNvPr id="33" name="Freeform 56">
              <a:extLst>
                <a:ext uri="{FF2B5EF4-FFF2-40B4-BE49-F238E27FC236}">
                  <a16:creationId xmlns:a16="http://schemas.microsoft.com/office/drawing/2014/main" id="{C65D0C80-9F20-F99C-9D67-C2370BD9219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203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57">
              <a:extLst>
                <a:ext uri="{FF2B5EF4-FFF2-40B4-BE49-F238E27FC236}">
                  <a16:creationId xmlns:a16="http://schemas.microsoft.com/office/drawing/2014/main" id="{6B86F0BF-209A-DBF6-59E9-6F86159B5439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58">
            <a:extLst>
              <a:ext uri="{FF2B5EF4-FFF2-40B4-BE49-F238E27FC236}">
                <a16:creationId xmlns:a16="http://schemas.microsoft.com/office/drawing/2014/main" id="{5F9BDA98-1D01-F04A-2250-67664CA5EBFD}"/>
              </a:ext>
            </a:extLst>
          </p:cNvPr>
          <p:cNvSpPr txBox="1"/>
          <p:nvPr/>
        </p:nvSpPr>
        <p:spPr>
          <a:xfrm>
            <a:off x="1117074" y="2155085"/>
            <a:ext cx="4617278" cy="45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</a:t>
            </a:r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4175A44E-6961-65C8-1D68-1278DC3F5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16" y="2635933"/>
            <a:ext cx="4042743" cy="1059198"/>
          </a:xfrm>
          <a:prstGeom prst="rect">
            <a:avLst/>
          </a:prstGeom>
        </p:spPr>
      </p:pic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0DA2BA-DCF9-5E6C-0801-21E52E4AE57E}"/>
              </a:ext>
            </a:extLst>
          </p:cNvPr>
          <p:cNvGrpSpPr/>
          <p:nvPr/>
        </p:nvGrpSpPr>
        <p:grpSpPr>
          <a:xfrm>
            <a:off x="513036" y="4064226"/>
            <a:ext cx="6341553" cy="5442207"/>
            <a:chOff x="513036" y="4064226"/>
            <a:chExt cx="6341553" cy="5442207"/>
          </a:xfrm>
        </p:grpSpPr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62DBC3F5-4DF8-071C-97F8-E74E50EA9F3B}"/>
                </a:ext>
              </a:extLst>
            </p:cNvPr>
            <p:cNvGrpSpPr/>
            <p:nvPr/>
          </p:nvGrpSpPr>
          <p:grpSpPr>
            <a:xfrm>
              <a:off x="513036" y="4064226"/>
              <a:ext cx="5265011" cy="480848"/>
              <a:chOff x="513036" y="4064226"/>
              <a:chExt cx="5265011" cy="480848"/>
            </a:xfrm>
          </p:grpSpPr>
          <p:grpSp>
            <p:nvGrpSpPr>
              <p:cNvPr id="37" name="Group 55">
                <a:extLst>
                  <a:ext uri="{FF2B5EF4-FFF2-40B4-BE49-F238E27FC236}">
                    <a16:creationId xmlns:a16="http://schemas.microsoft.com/office/drawing/2014/main" id="{82837ECD-C3A6-3AEC-321F-57CF2474BEEA}"/>
                  </a:ext>
                </a:extLst>
              </p:cNvPr>
              <p:cNvGrpSpPr/>
              <p:nvPr/>
            </p:nvGrpSpPr>
            <p:grpSpPr>
              <a:xfrm>
                <a:off x="513036" y="4078995"/>
                <a:ext cx="466079" cy="466079"/>
                <a:chOff x="0" y="0"/>
                <a:chExt cx="812800" cy="812800"/>
              </a:xfrm>
            </p:grpSpPr>
            <p:sp>
              <p:nvSpPr>
                <p:cNvPr id="38" name="Freeform 56">
                  <a:extLst>
                    <a:ext uri="{FF2B5EF4-FFF2-40B4-BE49-F238E27FC236}">
                      <a16:creationId xmlns:a16="http://schemas.microsoft.com/office/drawing/2014/main" id="{44FA2E10-7A6B-A338-99B9-BB73072DB98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1C2035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TextBox 57">
                  <a:extLst>
                    <a:ext uri="{FF2B5EF4-FFF2-40B4-BE49-F238E27FC236}">
                      <a16:creationId xmlns:a16="http://schemas.microsoft.com/office/drawing/2014/main" id="{8B6F9DCE-C4D4-F17C-B6A2-A08610A71579}"/>
                    </a:ext>
                  </a:extLst>
                </p:cNvPr>
                <p:cNvSpPr txBox="1"/>
                <p:nvPr/>
              </p:nvSpPr>
              <p:spPr>
                <a:xfrm>
                  <a:off x="76200" y="47625"/>
                  <a:ext cx="660400" cy="6889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42" name="TextBox 58">
                <a:extLst>
                  <a:ext uri="{FF2B5EF4-FFF2-40B4-BE49-F238E27FC236}">
                    <a16:creationId xmlns:a16="http://schemas.microsoft.com/office/drawing/2014/main" id="{3D902584-39D3-BA6A-5190-F427D1678758}"/>
                  </a:ext>
                </a:extLst>
              </p:cNvPr>
              <p:cNvSpPr txBox="1"/>
              <p:nvPr/>
            </p:nvSpPr>
            <p:spPr>
              <a:xfrm>
                <a:off x="1160769" y="4064226"/>
                <a:ext cx="4617278" cy="45989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919"/>
                  </a:lnSpc>
                </a:pPr>
                <a:r>
                  <a:rPr lang="en-US" sz="2799" b="1" dirty="0">
                    <a:solidFill>
                      <a:srgbClr val="1C2035"/>
                    </a:solidFill>
                    <a:latin typeface="Montserrat Heavy"/>
                    <a:ea typeface="Montserrat Heavy"/>
                    <a:cs typeface="Montserrat Heavy"/>
                    <a:sym typeface="Montserrat Heavy"/>
                  </a:rPr>
                  <a:t>Nyquist Diagram</a:t>
                </a:r>
              </a:p>
            </p:txBody>
          </p:sp>
        </p:grpSp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70D5435C-05B2-4363-9316-A277048D0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36"/>
            <a:stretch/>
          </p:blipFill>
          <p:spPr>
            <a:xfrm>
              <a:off x="824813" y="4893219"/>
              <a:ext cx="6029776" cy="4613214"/>
            </a:xfrm>
            <a:prstGeom prst="rect">
              <a:avLst/>
            </a:prstGeom>
          </p:spPr>
        </p:pic>
      </p:grpSp>
      <p:sp>
        <p:nvSpPr>
          <p:cNvPr id="58" name="Elipse 57">
            <a:extLst>
              <a:ext uri="{FF2B5EF4-FFF2-40B4-BE49-F238E27FC236}">
                <a16:creationId xmlns:a16="http://schemas.microsoft.com/office/drawing/2014/main" id="{8CCB8E55-17D5-2F18-8E5D-85F4D4F2BFCE}"/>
              </a:ext>
            </a:extLst>
          </p:cNvPr>
          <p:cNvSpPr/>
          <p:nvPr/>
        </p:nvSpPr>
        <p:spPr>
          <a:xfrm>
            <a:off x="3117886" y="7318229"/>
            <a:ext cx="344444" cy="344444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491A9ABD-5A2A-F2D3-6D3D-4F72DD59ADEB}"/>
              </a:ext>
            </a:extLst>
          </p:cNvPr>
          <p:cNvGrpSpPr/>
          <p:nvPr/>
        </p:nvGrpSpPr>
        <p:grpSpPr>
          <a:xfrm>
            <a:off x="3290108" y="2223445"/>
            <a:ext cx="9078006" cy="5439228"/>
            <a:chOff x="3290108" y="2223445"/>
            <a:chExt cx="9078006" cy="5439228"/>
          </a:xfrm>
        </p:grpSpPr>
        <p:sp>
          <p:nvSpPr>
            <p:cNvPr id="57" name="TextBox 58">
              <a:extLst>
                <a:ext uri="{FF2B5EF4-FFF2-40B4-BE49-F238E27FC236}">
                  <a16:creationId xmlns:a16="http://schemas.microsoft.com/office/drawing/2014/main" id="{942AE719-254D-D1A4-A8CB-5D2BD57E0842}"/>
                </a:ext>
              </a:extLst>
            </p:cNvPr>
            <p:cNvSpPr txBox="1"/>
            <p:nvPr/>
          </p:nvSpPr>
          <p:spPr>
            <a:xfrm>
              <a:off x="7750836" y="2223445"/>
              <a:ext cx="4617278" cy="459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Limit</a:t>
              </a:r>
              <a:r>
                <a:rPr lang="pt-BR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Cycle</a:t>
              </a:r>
              <a:r>
                <a:rPr lang="pt-BR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Analyses</a:t>
              </a:r>
              <a:endParaRPr lang="en-US" sz="27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934975DB-C123-4E2B-56EC-C4516689C10E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>
              <a:off x="3290108" y="7662673"/>
              <a:ext cx="4133247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DA67CA6F-F02A-D553-D46D-206E25D569DA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5" y="2712519"/>
              <a:ext cx="0" cy="4950154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66E7FC2E-9FBA-330C-630B-3573AD32003F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5" y="2712519"/>
              <a:ext cx="4348098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E457FA6F-15B5-C785-F280-1E8227B284C0}"/>
              </a:ext>
            </a:extLst>
          </p:cNvPr>
          <p:cNvGrpSpPr/>
          <p:nvPr/>
        </p:nvGrpSpPr>
        <p:grpSpPr>
          <a:xfrm>
            <a:off x="3290108" y="2943625"/>
            <a:ext cx="8524352" cy="4719048"/>
            <a:chOff x="3244756" y="3166676"/>
            <a:chExt cx="8524352" cy="4719048"/>
          </a:xfrm>
        </p:grpSpPr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8D61B784-CD2C-1160-74BC-E531DDE0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2808" r="17986"/>
            <a:stretch/>
          </p:blipFill>
          <p:spPr>
            <a:xfrm>
              <a:off x="9007271" y="3166676"/>
              <a:ext cx="2761837" cy="2720432"/>
            </a:xfrm>
            <a:prstGeom prst="ellips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</p:pic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35F2BAC8-31F4-BE76-0D18-9C85100132EB}"/>
                </a:ext>
              </a:extLst>
            </p:cNvPr>
            <p:cNvCxnSpPr>
              <a:cxnSpLocks/>
              <a:stCxn id="58" idx="4"/>
            </p:cNvCxnSpPr>
            <p:nvPr/>
          </p:nvCxnSpPr>
          <p:spPr>
            <a:xfrm flipV="1">
              <a:off x="3244756" y="5887108"/>
              <a:ext cx="7382825" cy="1998616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3D7A7BED-CC6A-A46A-BF95-05C36DABDCD6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V="1">
              <a:off x="3244756" y="3444406"/>
              <a:ext cx="6272992" cy="4096874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AA68C20-4DB5-7BDD-0B05-6A72783BC4E5}"/>
              </a:ext>
            </a:extLst>
          </p:cNvPr>
          <p:cNvGrpSpPr/>
          <p:nvPr/>
        </p:nvGrpSpPr>
        <p:grpSpPr>
          <a:xfrm>
            <a:off x="12273290" y="3047740"/>
            <a:ext cx="3860417" cy="2528587"/>
            <a:chOff x="13126068" y="4118759"/>
            <a:chExt cx="3860417" cy="2528587"/>
          </a:xfrm>
        </p:grpSpPr>
        <p:sp>
          <p:nvSpPr>
            <p:cNvPr id="95" name="Retângulo: Cantos Arredondados 94">
              <a:extLst>
                <a:ext uri="{FF2B5EF4-FFF2-40B4-BE49-F238E27FC236}">
                  <a16:creationId xmlns:a16="http://schemas.microsoft.com/office/drawing/2014/main" id="{62D6C829-5694-EE44-8AD3-4F6D771B7654}"/>
                </a:ext>
              </a:extLst>
            </p:cNvPr>
            <p:cNvSpPr/>
            <p:nvPr/>
          </p:nvSpPr>
          <p:spPr>
            <a:xfrm>
              <a:off x="13126068" y="4118759"/>
              <a:ext cx="3743650" cy="252858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58">
              <a:extLst>
                <a:ext uri="{FF2B5EF4-FFF2-40B4-BE49-F238E27FC236}">
                  <a16:creationId xmlns:a16="http://schemas.microsoft.com/office/drawing/2014/main" id="{19A98986-6094-6843-2ABE-794290ECC8E2}"/>
                </a:ext>
              </a:extLst>
            </p:cNvPr>
            <p:cNvSpPr txBox="1"/>
            <p:nvPr/>
          </p:nvSpPr>
          <p:spPr>
            <a:xfrm>
              <a:off x="13264376" y="5240909"/>
              <a:ext cx="2553370" cy="469872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pt-BR" sz="2799" dirty="0">
                  <a:solidFill>
                    <a:srgbClr val="1C2035"/>
                  </a:solidFill>
                  <a:latin typeface="Montserrat Regular" pitchFamily="2" charset="0"/>
                  <a:ea typeface="Montserrat Heavy"/>
                  <a:cs typeface="Montserrat Heavy"/>
                  <a:sym typeface="Montserrat Heavy"/>
                </a:rPr>
                <a:t>Amplitude – 2.16 </a:t>
              </a:r>
              <a:endParaRPr lang="en-US" sz="2799" dirty="0">
                <a:solidFill>
                  <a:srgbClr val="1C2035"/>
                </a:solidFill>
                <a:latin typeface="Montserrat Regular" pitchFamily="2" charset="0"/>
                <a:ea typeface="Montserrat Heavy"/>
                <a:cs typeface="Montserrat Heavy"/>
                <a:sym typeface="Montserrat Heavy"/>
              </a:endParaRPr>
            </a:p>
          </p:txBody>
        </p:sp>
        <p:sp>
          <p:nvSpPr>
            <p:cNvPr id="94" name="TextBox 58">
              <a:extLst>
                <a:ext uri="{FF2B5EF4-FFF2-40B4-BE49-F238E27FC236}">
                  <a16:creationId xmlns:a16="http://schemas.microsoft.com/office/drawing/2014/main" id="{11FF1AE4-B9C9-2A81-1347-4BEB213866BE}"/>
                </a:ext>
              </a:extLst>
            </p:cNvPr>
            <p:cNvSpPr txBox="1"/>
            <p:nvPr/>
          </p:nvSpPr>
          <p:spPr>
            <a:xfrm>
              <a:off x="13242835" y="4309252"/>
              <a:ext cx="3743650" cy="4637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pt-BR" sz="2799" dirty="0" err="1">
                  <a:solidFill>
                    <a:srgbClr val="1C2035"/>
                  </a:solidFill>
                  <a:latin typeface="Montserrat Heavy" panose="020B0604020202020204" charset="0"/>
                  <a:ea typeface="Montserrat Heavy"/>
                  <a:cs typeface="Montserrat Heavy"/>
                  <a:sym typeface="Montserrat Heavy"/>
                </a:rPr>
                <a:t>Limit</a:t>
              </a:r>
              <a:r>
                <a:rPr lang="pt-BR" sz="2799" dirty="0">
                  <a:solidFill>
                    <a:srgbClr val="1C2035"/>
                  </a:solidFill>
                  <a:latin typeface="Montserrat Heavy" panose="020B0604020202020204" charset="0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dirty="0" err="1">
                  <a:solidFill>
                    <a:srgbClr val="1C2035"/>
                  </a:solidFill>
                  <a:latin typeface="Montserrat Heavy" panose="020B0604020202020204" charset="0"/>
                  <a:ea typeface="Montserrat Heavy"/>
                  <a:cs typeface="Montserrat Heavy"/>
                  <a:sym typeface="Montserrat Heavy"/>
                </a:rPr>
                <a:t>Cycle</a:t>
              </a:r>
              <a:r>
                <a:rPr lang="pt-BR" sz="2799" dirty="0">
                  <a:solidFill>
                    <a:srgbClr val="1C2035"/>
                  </a:solidFill>
                  <a:latin typeface="Montserrat Heavy" panose="020B0604020202020204" charset="0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dirty="0" err="1">
                  <a:solidFill>
                    <a:srgbClr val="00B050"/>
                  </a:solidFill>
                  <a:latin typeface="Montserrat Heavy" panose="020B0604020202020204" charset="0"/>
                  <a:ea typeface="Montserrat Heavy"/>
                  <a:cs typeface="Montserrat Heavy"/>
                  <a:sym typeface="Montserrat Heavy"/>
                </a:rPr>
                <a:t>Stable</a:t>
              </a:r>
              <a:endParaRPr lang="en-US" sz="2799" dirty="0">
                <a:solidFill>
                  <a:srgbClr val="00B050"/>
                </a:solidFill>
                <a:latin typeface="Montserrat Heavy" panose="020B0604020202020204" charset="0"/>
                <a:ea typeface="Montserrat Heavy"/>
                <a:cs typeface="Montserrat Heavy"/>
                <a:sym typeface="Montserrat Heavy"/>
              </a:endParaRPr>
            </a:p>
          </p:txBody>
        </p:sp>
        <p:sp>
          <p:nvSpPr>
            <p:cNvPr id="96" name="TextBox 58">
              <a:extLst>
                <a:ext uri="{FF2B5EF4-FFF2-40B4-BE49-F238E27FC236}">
                  <a16:creationId xmlns:a16="http://schemas.microsoft.com/office/drawing/2014/main" id="{22911F78-0D3B-3850-8721-AFAC2E2C785F}"/>
                </a:ext>
              </a:extLst>
            </p:cNvPr>
            <p:cNvSpPr txBox="1"/>
            <p:nvPr/>
          </p:nvSpPr>
          <p:spPr>
            <a:xfrm>
              <a:off x="13237329" y="5800219"/>
              <a:ext cx="3559864" cy="46378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pt-BR" sz="2799" dirty="0">
                  <a:solidFill>
                    <a:srgbClr val="1C2035"/>
                  </a:solidFill>
                  <a:latin typeface="Montserrat Regular" pitchFamily="2" charset="0"/>
                  <a:ea typeface="Montserrat Heavy"/>
                  <a:cs typeface="Montserrat Heavy"/>
                  <a:sym typeface="Montserrat Heavy"/>
                </a:rPr>
                <a:t>Frequency – 0.56 </a:t>
              </a:r>
              <a:r>
                <a:rPr lang="pt-BR" sz="2799" dirty="0" err="1">
                  <a:solidFill>
                    <a:srgbClr val="1C2035"/>
                  </a:solidFill>
                  <a:latin typeface="Montserrat Regular" pitchFamily="2" charset="0"/>
                  <a:ea typeface="Montserrat Heavy"/>
                  <a:cs typeface="Montserrat Heavy"/>
                  <a:sym typeface="Montserrat Heavy"/>
                </a:rPr>
                <a:t>rad</a:t>
              </a:r>
              <a:r>
                <a:rPr lang="pt-BR" sz="2799" dirty="0">
                  <a:solidFill>
                    <a:srgbClr val="1C2035"/>
                  </a:solidFill>
                  <a:latin typeface="Montserrat Regular" pitchFamily="2" charset="0"/>
                  <a:ea typeface="Montserrat Heavy"/>
                  <a:cs typeface="Montserrat Heavy"/>
                  <a:sym typeface="Montserrat Heavy"/>
                </a:rPr>
                <a:t>/s </a:t>
              </a:r>
              <a:endParaRPr lang="en-US" sz="2799" dirty="0">
                <a:solidFill>
                  <a:srgbClr val="1C2035"/>
                </a:solidFill>
                <a:latin typeface="Montserrat Regular" pitchFamily="2" charset="0"/>
                <a:ea typeface="Montserrat Heavy"/>
                <a:cs typeface="Montserrat Heavy"/>
                <a:sym typeface="Montserrat Heavy"/>
              </a:endParaRPr>
            </a:p>
          </p:txBody>
        </p:sp>
      </p:grpSp>
      <p:pic>
        <p:nvPicPr>
          <p:cNvPr id="104" name="state_space_trajectory">
            <a:hlinkClick r:id="" action="ppaction://media"/>
            <a:extLst>
              <a:ext uri="{FF2B5EF4-FFF2-40B4-BE49-F238E27FC236}">
                <a16:creationId xmlns:a16="http://schemas.microsoft.com/office/drawing/2014/main" id="{B6229656-B457-30E3-33AB-E1367523BB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96885" y="5969083"/>
            <a:ext cx="4744687" cy="3565575"/>
          </a:xfrm>
          <a:prstGeom prst="rect">
            <a:avLst/>
          </a:prstGeom>
        </p:spPr>
      </p:pic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619B5D77-6CDA-739F-16DA-243250FE8EF7}"/>
              </a:ext>
            </a:extLst>
          </p:cNvPr>
          <p:cNvGrpSpPr/>
          <p:nvPr/>
        </p:nvGrpSpPr>
        <p:grpSpPr>
          <a:xfrm>
            <a:off x="7423355" y="7159572"/>
            <a:ext cx="4961196" cy="503101"/>
            <a:chOff x="7423355" y="7159572"/>
            <a:chExt cx="4961196" cy="503101"/>
          </a:xfrm>
        </p:grpSpPr>
        <p:sp>
          <p:nvSpPr>
            <p:cNvPr id="108" name="TextBox 58">
              <a:extLst>
                <a:ext uri="{FF2B5EF4-FFF2-40B4-BE49-F238E27FC236}">
                  <a16:creationId xmlns:a16="http://schemas.microsoft.com/office/drawing/2014/main" id="{BB29506D-565E-C890-8F03-D33366E54B25}"/>
                </a:ext>
              </a:extLst>
            </p:cNvPr>
            <p:cNvSpPr txBox="1"/>
            <p:nvPr/>
          </p:nvSpPr>
          <p:spPr>
            <a:xfrm>
              <a:off x="7767273" y="7159572"/>
              <a:ext cx="4617278" cy="463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Limit</a:t>
              </a:r>
              <a:r>
                <a:rPr lang="pt-BR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Cycle</a:t>
              </a:r>
              <a:r>
                <a:rPr lang="pt-BR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 </a:t>
              </a:r>
              <a:r>
                <a:rPr lang="pt-BR" sz="2799" b="1" dirty="0" err="1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Simulation</a:t>
              </a:r>
              <a:endParaRPr lang="en-US" sz="27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endParaRPr>
            </a:p>
          </p:txBody>
        </p: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C089B382-EC23-141C-1FFB-0B124A71012B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5" y="7662673"/>
              <a:ext cx="4849935" cy="0"/>
            </a:xfrm>
            <a:prstGeom prst="line">
              <a:avLst/>
            </a:prstGeom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3" name="Imagem 112">
            <a:extLst>
              <a:ext uri="{FF2B5EF4-FFF2-40B4-BE49-F238E27FC236}">
                <a16:creationId xmlns:a16="http://schemas.microsoft.com/office/drawing/2014/main" id="{1D48281E-4244-6F27-75F7-1336180EF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8270" y="5977432"/>
            <a:ext cx="4343415" cy="3558871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9E524138-8448-5A43-31D3-3A65DEAF623F}"/>
              </a:ext>
            </a:extLst>
          </p:cNvPr>
          <p:cNvCxnSpPr>
            <a:cxnSpLocks/>
          </p:cNvCxnSpPr>
          <p:nvPr/>
        </p:nvCxnSpPr>
        <p:spPr>
          <a:xfrm flipH="1">
            <a:off x="10694670" y="4064226"/>
            <a:ext cx="268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30CBC191-37D2-E9BB-E8C8-642762C1181F}"/>
              </a:ext>
            </a:extLst>
          </p:cNvPr>
          <p:cNvCxnSpPr>
            <a:cxnSpLocks/>
          </p:cNvCxnSpPr>
          <p:nvPr/>
        </p:nvCxnSpPr>
        <p:spPr>
          <a:xfrm>
            <a:off x="10378440" y="4064226"/>
            <a:ext cx="235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0966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104"/>
                </p:tgtEl>
              </p:cMediaNode>
            </p:video>
          </p:childTnLst>
        </p:cTn>
      </p:par>
    </p:tnLst>
    <p:bldLst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</a:t>
              </a: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Popov Criteria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102983" y="6145552"/>
            <a:ext cx="7073208" cy="3359774"/>
          </a:xfrm>
          <a:custGeom>
            <a:avLst/>
            <a:gdLst/>
            <a:ahLst/>
            <a:cxnLst/>
            <a:rect l="l" t="t" r="r" b="b"/>
            <a:pathLst>
              <a:path w="7073208" h="3359774">
                <a:moveTo>
                  <a:pt x="0" y="0"/>
                </a:moveTo>
                <a:lnTo>
                  <a:pt x="7073208" y="0"/>
                </a:lnTo>
                <a:lnTo>
                  <a:pt x="7073208" y="3359774"/>
                </a:lnTo>
                <a:lnTo>
                  <a:pt x="0" y="3359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>
            <a:off x="469341" y="3160574"/>
            <a:ext cx="7852761" cy="1741893"/>
            <a:chOff x="0" y="0"/>
            <a:chExt cx="2224113" cy="49335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224113" cy="493351"/>
            </a:xfrm>
            <a:custGeom>
              <a:avLst/>
              <a:gdLst/>
              <a:ahLst/>
              <a:cxnLst/>
              <a:rect l="l" t="t" r="r" b="b"/>
              <a:pathLst>
                <a:path w="2224113" h="493351">
                  <a:moveTo>
                    <a:pt x="34506" y="0"/>
                  </a:moveTo>
                  <a:lnTo>
                    <a:pt x="2189607" y="0"/>
                  </a:lnTo>
                  <a:cubicBezTo>
                    <a:pt x="2208665" y="0"/>
                    <a:pt x="2224113" y="15449"/>
                    <a:pt x="2224113" y="34506"/>
                  </a:cubicBezTo>
                  <a:lnTo>
                    <a:pt x="2224113" y="458845"/>
                  </a:lnTo>
                  <a:cubicBezTo>
                    <a:pt x="2224113" y="477902"/>
                    <a:pt x="2208665" y="493351"/>
                    <a:pt x="2189607" y="493351"/>
                  </a:cubicBezTo>
                  <a:lnTo>
                    <a:pt x="34506" y="493351"/>
                  </a:lnTo>
                  <a:cubicBezTo>
                    <a:pt x="15449" y="493351"/>
                    <a:pt x="0" y="477902"/>
                    <a:pt x="0" y="458845"/>
                  </a:cubicBezTo>
                  <a:lnTo>
                    <a:pt x="0" y="34506"/>
                  </a:lnTo>
                  <a:cubicBezTo>
                    <a:pt x="0" y="15449"/>
                    <a:pt x="15449" y="0"/>
                    <a:pt x="345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E9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2224113" cy="5219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5415114" y="3873302"/>
            <a:ext cx="2469127" cy="366144"/>
          </a:xfrm>
          <a:custGeom>
            <a:avLst/>
            <a:gdLst/>
            <a:ahLst/>
            <a:cxnLst/>
            <a:rect l="l" t="t" r="r" b="b"/>
            <a:pathLst>
              <a:path w="2469127" h="366144">
                <a:moveTo>
                  <a:pt x="0" y="0"/>
                </a:moveTo>
                <a:lnTo>
                  <a:pt x="2469127" y="0"/>
                </a:lnTo>
                <a:lnTo>
                  <a:pt x="2469127" y="366144"/>
                </a:lnTo>
                <a:lnTo>
                  <a:pt x="0" y="366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5415114" y="4301481"/>
            <a:ext cx="2773288" cy="332795"/>
          </a:xfrm>
          <a:custGeom>
            <a:avLst/>
            <a:gdLst/>
            <a:ahLst/>
            <a:cxnLst/>
            <a:rect l="l" t="t" r="r" b="b"/>
            <a:pathLst>
              <a:path w="2773288" h="332795">
                <a:moveTo>
                  <a:pt x="0" y="0"/>
                </a:moveTo>
                <a:lnTo>
                  <a:pt x="2773288" y="0"/>
                </a:lnTo>
                <a:lnTo>
                  <a:pt x="2773288" y="332795"/>
                </a:lnTo>
                <a:lnTo>
                  <a:pt x="0" y="3327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AutoShape 36"/>
          <p:cNvSpPr/>
          <p:nvPr/>
        </p:nvSpPr>
        <p:spPr>
          <a:xfrm>
            <a:off x="5308826" y="3765603"/>
            <a:ext cx="0" cy="976372"/>
          </a:xfrm>
          <a:prstGeom prst="line">
            <a:avLst/>
          </a:prstGeom>
          <a:ln w="38100" cap="flat">
            <a:solidFill>
              <a:srgbClr val="E9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2264252" y="5117342"/>
            <a:ext cx="3144072" cy="856760"/>
          </a:xfrm>
          <a:custGeom>
            <a:avLst/>
            <a:gdLst/>
            <a:ahLst/>
            <a:cxnLst/>
            <a:rect l="l" t="t" r="r" b="b"/>
            <a:pathLst>
              <a:path w="3144072" h="856760">
                <a:moveTo>
                  <a:pt x="0" y="0"/>
                </a:moveTo>
                <a:lnTo>
                  <a:pt x="3144072" y="0"/>
                </a:lnTo>
                <a:lnTo>
                  <a:pt x="3144072" y="856760"/>
                </a:lnTo>
                <a:lnTo>
                  <a:pt x="0" y="8567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3866933" y="6460474"/>
            <a:ext cx="3156008" cy="1486245"/>
            <a:chOff x="0" y="0"/>
            <a:chExt cx="4208010" cy="1981660"/>
          </a:xfrm>
        </p:grpSpPr>
        <p:grpSp>
          <p:nvGrpSpPr>
            <p:cNvPr id="39" name="Group 39"/>
            <p:cNvGrpSpPr/>
            <p:nvPr/>
          </p:nvGrpSpPr>
          <p:grpSpPr>
            <a:xfrm>
              <a:off x="738071" y="1846197"/>
              <a:ext cx="121647" cy="12164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2" name="AutoShape 42"/>
            <p:cNvSpPr/>
            <p:nvPr/>
          </p:nvSpPr>
          <p:spPr>
            <a:xfrm>
              <a:off x="2791310" y="746855"/>
              <a:ext cx="1416701" cy="0"/>
            </a:xfrm>
            <a:prstGeom prst="line">
              <a:avLst/>
            </a:prstGeom>
            <a:ln w="12700" cap="flat">
              <a:solidFill>
                <a:srgbClr val="1C2035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AutoShape 43"/>
            <p:cNvSpPr/>
            <p:nvPr/>
          </p:nvSpPr>
          <p:spPr>
            <a:xfrm flipV="1">
              <a:off x="2816710" y="5463"/>
              <a:ext cx="1218713" cy="722343"/>
            </a:xfrm>
            <a:prstGeom prst="line">
              <a:avLst/>
            </a:prstGeom>
            <a:ln w="12700" cap="flat">
              <a:solidFill>
                <a:srgbClr val="1C2035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672635"/>
              <a:ext cx="729338" cy="30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375">
                  <a:solidFill>
                    <a:srgbClr val="1C2035"/>
                  </a:solidFill>
                  <a:latin typeface="Questrial"/>
                  <a:ea typeface="Questrial"/>
                  <a:cs typeface="Questrial"/>
                  <a:sym typeface="Questrial"/>
                </a:rPr>
                <a:t>1/K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293385" y="379189"/>
              <a:ext cx="729338" cy="30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5"/>
                </a:lnSpc>
              </a:pPr>
              <a:r>
                <a:rPr lang="en-US" sz="1375">
                  <a:solidFill>
                    <a:srgbClr val="1C2035"/>
                  </a:solidFill>
                  <a:latin typeface="Questrial"/>
                  <a:ea typeface="Questrial"/>
                  <a:cs typeface="Questrial"/>
                  <a:sym typeface="Questrial"/>
                </a:rPr>
                <a:t>1/q</a:t>
              </a:r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3069879" y="503365"/>
              <a:ext cx="195580" cy="302260"/>
              <a:chOff x="0" y="0"/>
              <a:chExt cx="195580" cy="30226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48260" y="50800"/>
                <a:ext cx="101600" cy="201930"/>
              </a:xfrm>
              <a:custGeom>
                <a:avLst/>
                <a:gdLst/>
                <a:ahLst/>
                <a:cxnLst/>
                <a:rect l="l" t="t" r="r" b="b"/>
                <a:pathLst>
                  <a:path w="101600" h="201930">
                    <a:moveTo>
                      <a:pt x="12700" y="0"/>
                    </a:moveTo>
                    <a:cubicBezTo>
                      <a:pt x="92710" y="142240"/>
                      <a:pt x="101600" y="184150"/>
                      <a:pt x="96520" y="195580"/>
                    </a:cubicBezTo>
                    <a:cubicBezTo>
                      <a:pt x="93980" y="199390"/>
                      <a:pt x="86360" y="201930"/>
                      <a:pt x="85090" y="200660"/>
                    </a:cubicBezTo>
                    <a:cubicBezTo>
                      <a:pt x="83820" y="199390"/>
                      <a:pt x="83820" y="190500"/>
                      <a:pt x="86360" y="189230"/>
                    </a:cubicBezTo>
                    <a:cubicBezTo>
                      <a:pt x="87630" y="187960"/>
                      <a:pt x="96520" y="193040"/>
                      <a:pt x="96520" y="194310"/>
                    </a:cubicBezTo>
                    <a:cubicBezTo>
                      <a:pt x="96520" y="196850"/>
                      <a:pt x="86360" y="200660"/>
                      <a:pt x="82550" y="198120"/>
                    </a:cubicBezTo>
                    <a:cubicBezTo>
                      <a:pt x="74930" y="193040"/>
                      <a:pt x="82550" y="154940"/>
                      <a:pt x="74930" y="129540"/>
                    </a:cubicBezTo>
                    <a:cubicBezTo>
                      <a:pt x="62230" y="93980"/>
                      <a:pt x="0" y="24130"/>
                      <a:pt x="2540" y="8890"/>
                    </a:cubicBezTo>
                    <a:cubicBezTo>
                      <a:pt x="3810" y="3810"/>
                      <a:pt x="12700" y="0"/>
                      <a:pt x="12700" y="0"/>
                    </a:cubicBezTo>
                  </a:path>
                </a:pathLst>
              </a:custGeom>
              <a:solidFill>
                <a:srgbClr val="1E1E1E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2363977" y="6498745"/>
            <a:ext cx="4447449" cy="2640930"/>
            <a:chOff x="0" y="0"/>
            <a:chExt cx="5929933" cy="3521240"/>
          </a:xfrm>
        </p:grpSpPr>
        <p:sp>
          <p:nvSpPr>
            <p:cNvPr id="49" name="AutoShape 49"/>
            <p:cNvSpPr/>
            <p:nvPr/>
          </p:nvSpPr>
          <p:spPr>
            <a:xfrm flipV="1">
              <a:off x="12891" y="21886"/>
              <a:ext cx="5904152" cy="3477468"/>
            </a:xfrm>
            <a:prstGeom prst="line">
              <a:avLst/>
            </a:prstGeom>
            <a:ln w="50800" cap="flat">
              <a:solidFill>
                <a:srgbClr val="E9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341316" y="213862"/>
              <a:ext cx="2282765" cy="342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100"/>
                </a:lnSpc>
              </a:pPr>
              <a:r>
                <a:rPr lang="en-US" sz="1500" b="1">
                  <a:solidFill>
                    <a:srgbClr val="E9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Popov Line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661571" y="3922444"/>
            <a:ext cx="4542480" cy="758075"/>
          </a:xfrm>
          <a:custGeom>
            <a:avLst/>
            <a:gdLst/>
            <a:ahLst/>
            <a:cxnLst/>
            <a:rect l="l" t="t" r="r" b="b"/>
            <a:pathLst>
              <a:path w="4542480" h="758075">
                <a:moveTo>
                  <a:pt x="0" y="0"/>
                </a:moveTo>
                <a:lnTo>
                  <a:pt x="4542480" y="0"/>
                </a:lnTo>
                <a:lnTo>
                  <a:pt x="4542480" y="758075"/>
                </a:lnTo>
                <a:lnTo>
                  <a:pt x="0" y="7580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4" name="Group 54"/>
          <p:cNvGrpSpPr/>
          <p:nvPr/>
        </p:nvGrpSpPr>
        <p:grpSpPr>
          <a:xfrm>
            <a:off x="9873047" y="3299524"/>
            <a:ext cx="5265011" cy="466079"/>
            <a:chOff x="0" y="0"/>
            <a:chExt cx="7020015" cy="621439"/>
          </a:xfrm>
        </p:grpSpPr>
        <p:grpSp>
          <p:nvGrpSpPr>
            <p:cNvPr id="55" name="Group 55"/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8" name="TextBox 58"/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Finding the biggest K</a:t>
              </a:r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661571" y="3263524"/>
            <a:ext cx="3205363" cy="44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5"/>
              </a:lnSpc>
            </a:pPr>
            <a:r>
              <a:rPr lang="en-US" sz="2603" b="1">
                <a:solidFill>
                  <a:srgbClr val="E9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Popov Inequality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661571" y="5302517"/>
            <a:ext cx="17120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System:</a:t>
            </a:r>
          </a:p>
        </p:txBody>
      </p:sp>
      <p:pic>
        <p:nvPicPr>
          <p:cNvPr id="67" name="PopovCriteria">
            <a:hlinkClick r:id="" action="ppaction://media"/>
            <a:extLst>
              <a:ext uri="{FF2B5EF4-FFF2-40B4-BE49-F238E27FC236}">
                <a16:creationId xmlns:a16="http://schemas.microsoft.com/office/drawing/2014/main" id="{016748B0-4440-C5F2-E464-F56144AE1B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95431" y="4240622"/>
            <a:ext cx="7014016" cy="5270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66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5B5E1-7700-C76A-9653-FA4D55252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D48FE6E-7FBD-0634-227F-110CCB34BFD1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A48B9BD-2A4D-EB93-E8F1-C2ED1D0B6E21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45A222-32FA-0382-59B6-90BB78ED095E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5730950-521D-CC49-7B31-13FAC413F391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443185D-9F44-C90E-098E-01FAEA6EA476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77C9535-D3E7-47B5-826D-D88B5B81FC96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9534DCC-D80F-D165-471B-CD1A792E3E93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CE28560-2BB8-9FFA-4403-3CC61B684274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D4AD590-D3B9-5DAB-EB26-812728301BC9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5A8BB0C-6F10-A913-D433-71A040819EB0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9A2D743-B57D-C65F-0BFD-D30D54431CDA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BC168BE-8B4E-160C-1ED0-CABAF5FAC3A6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038D77C-9EB8-DFCA-8404-C8468B6883BB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E12C9538-0413-5725-F04F-52BEA28BE8F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err="1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</a:t>
              </a: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561C157-F0C5-B61E-E8A8-7A040F78D3E2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C33D3380-8DC2-FE05-C0A3-361F8AB97249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011BDFC-7237-1593-A7F8-4D2E335ADCB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71F5F5AC-8155-C607-B53F-3D14EE176451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CD1DEF2-2FB7-6198-E225-C40DCD2F2850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B7DA9CA9-7C7F-9C12-0A55-B2C176121356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3EFBE37-E1F0-F342-6AAE-5BD986E3DCAA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85508BE-CD28-0A6E-1229-ADD3A8D52B6F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DA8019E-A7BC-A58F-D9CE-C2E97EA3305D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AB6AA39B-5FA0-5878-ACED-8D7BE50E5CA5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D49C0385-320C-94B1-B4A5-DE9269353B56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FBFA6D8-3497-B313-2252-CD2CC6071276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6F4ADFA7-2C29-2758-C6A4-5FA046C50A62}"/>
              </a:ext>
            </a:extLst>
          </p:cNvPr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Popov Criteria</a:t>
            </a:r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BF58E2E4-D809-A6F8-4D34-89770DDA7DED}"/>
              </a:ext>
            </a:extLst>
          </p:cNvPr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9" name="Imagem 68">
            <a:extLst>
              <a:ext uri="{FF2B5EF4-FFF2-40B4-BE49-F238E27FC236}">
                <a16:creationId xmlns:a16="http://schemas.microsoft.com/office/drawing/2014/main" id="{8B281BC8-17AE-2056-4AA1-C7EEC604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5" y="3149601"/>
            <a:ext cx="7209382" cy="6359333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BE15FE38-1669-37CE-BEEE-F10C5CE58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57" y="2974204"/>
            <a:ext cx="7063275" cy="6534730"/>
          </a:xfrm>
          <a:prstGeom prst="rect">
            <a:avLst/>
          </a:prstGeom>
        </p:spPr>
      </p:pic>
      <p:grpSp>
        <p:nvGrpSpPr>
          <p:cNvPr id="60" name="Group 60">
            <a:extLst>
              <a:ext uri="{FF2B5EF4-FFF2-40B4-BE49-F238E27FC236}">
                <a16:creationId xmlns:a16="http://schemas.microsoft.com/office/drawing/2014/main" id="{6B467AB9-BF04-2281-E996-9391BAEBC574}"/>
              </a:ext>
            </a:extLst>
          </p:cNvPr>
          <p:cNvGrpSpPr/>
          <p:nvPr/>
        </p:nvGrpSpPr>
        <p:grpSpPr>
          <a:xfrm>
            <a:off x="14778557" y="5758280"/>
            <a:ext cx="3183754" cy="966577"/>
            <a:chOff x="0" y="-134521"/>
            <a:chExt cx="4984727" cy="1513346"/>
          </a:xfrm>
        </p:grpSpPr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id="{9F2D3FB9-095E-D198-9B6F-6C099A7530C1}"/>
                </a:ext>
              </a:extLst>
            </p:cNvPr>
            <p:cNvSpPr/>
            <p:nvPr/>
          </p:nvSpPr>
          <p:spPr>
            <a:xfrm>
              <a:off x="139316" y="139388"/>
              <a:ext cx="4706094" cy="1100050"/>
            </a:xfrm>
            <a:custGeom>
              <a:avLst/>
              <a:gdLst/>
              <a:ahLst/>
              <a:cxnLst/>
              <a:rect l="l" t="t" r="r" b="b"/>
              <a:pathLst>
                <a:path w="4706094" h="1100050">
                  <a:moveTo>
                    <a:pt x="0" y="0"/>
                  </a:moveTo>
                  <a:lnTo>
                    <a:pt x="4706095" y="0"/>
                  </a:lnTo>
                  <a:lnTo>
                    <a:pt x="4706095" y="1100049"/>
                  </a:lnTo>
                  <a:lnTo>
                    <a:pt x="0" y="1100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2" name="Group 62">
              <a:extLst>
                <a:ext uri="{FF2B5EF4-FFF2-40B4-BE49-F238E27FC236}">
                  <a16:creationId xmlns:a16="http://schemas.microsoft.com/office/drawing/2014/main" id="{FF760A3D-8D73-ADBC-7A3E-BA910CEB68F3}"/>
                </a:ext>
              </a:extLst>
            </p:cNvPr>
            <p:cNvGrpSpPr/>
            <p:nvPr/>
          </p:nvGrpSpPr>
          <p:grpSpPr>
            <a:xfrm>
              <a:off x="0" y="-134521"/>
              <a:ext cx="4984727" cy="1513346"/>
              <a:chOff x="0" y="-28575"/>
              <a:chExt cx="1058857" cy="321465"/>
            </a:xfrm>
          </p:grpSpPr>
          <p:sp>
            <p:nvSpPr>
              <p:cNvPr id="63" name="Freeform 63">
                <a:extLst>
                  <a:ext uri="{FF2B5EF4-FFF2-40B4-BE49-F238E27FC236}">
                    <a16:creationId xmlns:a16="http://schemas.microsoft.com/office/drawing/2014/main" id="{B8B5133C-3F67-E4B1-129F-CFDD44AA3954}"/>
                  </a:ext>
                </a:extLst>
              </p:cNvPr>
              <p:cNvSpPr/>
              <p:nvPr/>
            </p:nvSpPr>
            <p:spPr>
              <a:xfrm>
                <a:off x="0" y="0"/>
                <a:ext cx="1058857" cy="292890"/>
              </a:xfrm>
              <a:custGeom>
                <a:avLst/>
                <a:gdLst/>
                <a:ahLst/>
                <a:cxnLst/>
                <a:rect l="l" t="t" r="r" b="b"/>
                <a:pathLst>
                  <a:path w="1058857" h="292890">
                    <a:moveTo>
                      <a:pt x="72479" y="0"/>
                    </a:moveTo>
                    <a:lnTo>
                      <a:pt x="986377" y="0"/>
                    </a:lnTo>
                    <a:cubicBezTo>
                      <a:pt x="1026407" y="0"/>
                      <a:pt x="1058857" y="32450"/>
                      <a:pt x="1058857" y="72479"/>
                    </a:cubicBezTo>
                    <a:lnTo>
                      <a:pt x="1058857" y="220411"/>
                    </a:lnTo>
                    <a:cubicBezTo>
                      <a:pt x="1058857" y="260440"/>
                      <a:pt x="1026407" y="292890"/>
                      <a:pt x="986377" y="292890"/>
                    </a:cubicBezTo>
                    <a:lnTo>
                      <a:pt x="72479" y="292890"/>
                    </a:lnTo>
                    <a:cubicBezTo>
                      <a:pt x="32450" y="292890"/>
                      <a:pt x="0" y="260440"/>
                      <a:pt x="0" y="220411"/>
                    </a:cubicBezTo>
                    <a:lnTo>
                      <a:pt x="0" y="72479"/>
                    </a:lnTo>
                    <a:cubicBezTo>
                      <a:pt x="0" y="32450"/>
                      <a:pt x="32450" y="0"/>
                      <a:pt x="7247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E9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TextBox 64">
                <a:extLst>
                  <a:ext uri="{FF2B5EF4-FFF2-40B4-BE49-F238E27FC236}">
                    <a16:creationId xmlns:a16="http://schemas.microsoft.com/office/drawing/2014/main" id="{28FB0983-3E4C-58C4-3389-33528CA65C0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058857" cy="3214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52" name="Elipse 51">
            <a:extLst>
              <a:ext uri="{FF2B5EF4-FFF2-40B4-BE49-F238E27FC236}">
                <a16:creationId xmlns:a16="http://schemas.microsoft.com/office/drawing/2014/main" id="{095769A2-E701-453F-268A-4E71C9762A7B}"/>
              </a:ext>
            </a:extLst>
          </p:cNvPr>
          <p:cNvSpPr/>
          <p:nvPr/>
        </p:nvSpPr>
        <p:spPr>
          <a:xfrm>
            <a:off x="12108426" y="3149601"/>
            <a:ext cx="309716" cy="3162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1A1FFEB0-4876-0571-DC98-F2031F0BB6BB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12263284" y="3465871"/>
            <a:ext cx="0" cy="27756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0940AE74-954A-E2CB-1B29-E1761E21F4D3}"/>
              </a:ext>
            </a:extLst>
          </p:cNvPr>
          <p:cNvCxnSpPr>
            <a:cxnSpLocks/>
            <a:stCxn id="64" idx="1"/>
          </p:cNvCxnSpPr>
          <p:nvPr/>
        </p:nvCxnSpPr>
        <p:spPr>
          <a:xfrm flipH="1" flipV="1">
            <a:off x="12263284" y="6241568"/>
            <a:ext cx="2515273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4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ISFL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Input-State FL</a:t>
            </a:r>
          </a:p>
        </p:txBody>
      </p:sp>
      <p:sp>
        <p:nvSpPr>
          <p:cNvPr id="29" name="AutoShape 29"/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0838959C-D341-111F-4400-B3E70AB16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19" y="3091357"/>
            <a:ext cx="4050842" cy="1600155"/>
          </a:xfrm>
          <a:prstGeom prst="rect">
            <a:avLst/>
          </a:prstGeom>
        </p:spPr>
      </p:pic>
      <p:sp>
        <p:nvSpPr>
          <p:cNvPr id="32" name="TextBox 66">
            <a:extLst>
              <a:ext uri="{FF2B5EF4-FFF2-40B4-BE49-F238E27FC236}">
                <a16:creationId xmlns:a16="http://schemas.microsoft.com/office/drawing/2014/main" id="{637CEC41-3948-2646-2380-84751C394E37}"/>
              </a:ext>
            </a:extLst>
          </p:cNvPr>
          <p:cNvSpPr txBox="1"/>
          <p:nvPr/>
        </p:nvSpPr>
        <p:spPr>
          <a:xfrm>
            <a:off x="813159" y="3672043"/>
            <a:ext cx="17120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System: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4F9274A3-05DF-1337-AD76-9478A11E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1" y="5178795"/>
            <a:ext cx="3673715" cy="137446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51A053C2-9CF3-F197-82AB-AAA328CD5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206" y="5178796"/>
            <a:ext cx="2074497" cy="1374461"/>
          </a:xfrm>
          <a:prstGeom prst="rect">
            <a:avLst/>
          </a:prstGeom>
        </p:spPr>
      </p:pic>
      <p:grpSp>
        <p:nvGrpSpPr>
          <p:cNvPr id="37" name="Group 54">
            <a:extLst>
              <a:ext uri="{FF2B5EF4-FFF2-40B4-BE49-F238E27FC236}">
                <a16:creationId xmlns:a16="http://schemas.microsoft.com/office/drawing/2014/main" id="{1116CB37-A9D3-122C-1352-DCEB4FECBCDE}"/>
              </a:ext>
            </a:extLst>
          </p:cNvPr>
          <p:cNvGrpSpPr/>
          <p:nvPr/>
        </p:nvGrpSpPr>
        <p:grpSpPr>
          <a:xfrm>
            <a:off x="600061" y="7040539"/>
            <a:ext cx="5265011" cy="466079"/>
            <a:chOff x="0" y="0"/>
            <a:chExt cx="7020015" cy="621439"/>
          </a:xfrm>
        </p:grpSpPr>
        <p:grpSp>
          <p:nvGrpSpPr>
            <p:cNvPr id="38" name="Group 55">
              <a:extLst>
                <a:ext uri="{FF2B5EF4-FFF2-40B4-BE49-F238E27FC236}">
                  <a16:creationId xmlns:a16="http://schemas.microsoft.com/office/drawing/2014/main" id="{DF8774DA-6598-ACB8-040B-D1ACAE2B2581}"/>
                </a:ext>
              </a:extLst>
            </p:cNvPr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78EF3A2E-40A5-E97B-CD1C-BA99F3BD074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57">
                <a:extLst>
                  <a:ext uri="{FF2B5EF4-FFF2-40B4-BE49-F238E27FC236}">
                    <a16:creationId xmlns:a16="http://schemas.microsoft.com/office/drawing/2014/main" id="{C9E99C37-849C-E46E-67F6-4B0C621CD7E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58">
              <a:extLst>
                <a:ext uri="{FF2B5EF4-FFF2-40B4-BE49-F238E27FC236}">
                  <a16:creationId xmlns:a16="http://schemas.microsoft.com/office/drawing/2014/main" id="{C02C1C40-569D-91F2-4064-607E73755687}"/>
                </a:ext>
              </a:extLst>
            </p:cNvPr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Conditions ISFL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59E1E3A-1F2A-D723-EF2C-AF27776A7D05}"/>
              </a:ext>
            </a:extLst>
          </p:cNvPr>
          <p:cNvGrpSpPr/>
          <p:nvPr/>
        </p:nvGrpSpPr>
        <p:grpSpPr>
          <a:xfrm>
            <a:off x="1217876" y="7786031"/>
            <a:ext cx="5243650" cy="716069"/>
            <a:chOff x="776771" y="2072181"/>
            <a:chExt cx="5243650" cy="716069"/>
          </a:xfrm>
        </p:grpSpPr>
        <p:grpSp>
          <p:nvGrpSpPr>
            <p:cNvPr id="43" name="Group 28">
              <a:extLst>
                <a:ext uri="{FF2B5EF4-FFF2-40B4-BE49-F238E27FC236}">
                  <a16:creationId xmlns:a16="http://schemas.microsoft.com/office/drawing/2014/main" id="{501E2811-50EA-9838-8C2D-EB63443191C2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41F236A1-24C9-C93E-5273-55832BFD9238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30">
                <a:extLst>
                  <a:ext uri="{FF2B5EF4-FFF2-40B4-BE49-F238E27FC236}">
                    <a16:creationId xmlns:a16="http://schemas.microsoft.com/office/drawing/2014/main" id="{E01509C7-DC91-210E-CA46-9EDC826359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57">
              <a:extLst>
                <a:ext uri="{FF2B5EF4-FFF2-40B4-BE49-F238E27FC236}">
                  <a16:creationId xmlns:a16="http://schemas.microsoft.com/office/drawing/2014/main" id="{06EB886F-DFA6-884D-B0FB-205CAACCA2E3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pt-BR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Controllability</a:t>
              </a:r>
              <a:endParaRPr lang="en-US" sz="2578" dirty="0">
                <a:solidFill>
                  <a:srgbClr val="1C203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TextBox 79">
              <a:extLst>
                <a:ext uri="{FF2B5EF4-FFF2-40B4-BE49-F238E27FC236}">
                  <a16:creationId xmlns:a16="http://schemas.microsoft.com/office/drawing/2014/main" id="{F4962916-2A1F-4250-1F44-902EF443E2CF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I)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BA1DD3-9045-9331-3683-C9389F42E5A8}"/>
              </a:ext>
            </a:extLst>
          </p:cNvPr>
          <p:cNvGrpSpPr/>
          <p:nvPr/>
        </p:nvGrpSpPr>
        <p:grpSpPr>
          <a:xfrm>
            <a:off x="1217876" y="8664245"/>
            <a:ext cx="5243650" cy="716069"/>
            <a:chOff x="776771" y="2072181"/>
            <a:chExt cx="5243650" cy="716069"/>
          </a:xfrm>
        </p:grpSpPr>
        <p:grpSp>
          <p:nvGrpSpPr>
            <p:cNvPr id="49" name="Group 28">
              <a:extLst>
                <a:ext uri="{FF2B5EF4-FFF2-40B4-BE49-F238E27FC236}">
                  <a16:creationId xmlns:a16="http://schemas.microsoft.com/office/drawing/2014/main" id="{70C42FE0-38F5-9082-EB6B-A5B9C0951E3E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E50D77C0-458F-8E6E-D556-74EE637EAA21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30">
                <a:extLst>
                  <a:ext uri="{FF2B5EF4-FFF2-40B4-BE49-F238E27FC236}">
                    <a16:creationId xmlns:a16="http://schemas.microsoft.com/office/drawing/2014/main" id="{AA6D69FB-610C-0ADF-5348-303BF6B424D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7">
              <a:extLst>
                <a:ext uri="{FF2B5EF4-FFF2-40B4-BE49-F238E27FC236}">
                  <a16:creationId xmlns:a16="http://schemas.microsoft.com/office/drawing/2014/main" id="{834FD582-DF66-7A8D-1A46-9AFDFD2130F5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Involutivity</a:t>
              </a:r>
            </a:p>
          </p:txBody>
        </p:sp>
        <p:sp>
          <p:nvSpPr>
            <p:cNvPr id="51" name="TextBox 79">
              <a:extLst>
                <a:ext uri="{FF2B5EF4-FFF2-40B4-BE49-F238E27FC236}">
                  <a16:creationId xmlns:a16="http://schemas.microsoft.com/office/drawing/2014/main" id="{25D1DBB1-1900-564E-1BDD-A554418A1F0D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A97C7-5557-B439-2E4B-692F32B3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6E9BA1C-9AE7-E3E8-7D3F-B6565C56B255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3ACDD20-325D-ABDE-3B21-11179F53DA8D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72F36F-979B-42DE-1E49-B6116BB7B10C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56AB4DE-DA65-7115-E641-EDD52543022E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710194C-E1A3-269E-39FD-1836B5CD6713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DFCC589C-145F-55B9-73F8-65CD8987C111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F0D40E67-E1AB-E50F-F722-3A00FFE888AE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0746123-6F8D-A21B-3D04-AFB033192F61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E84F897-0E20-4765-0C54-2D57A53C37E4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883B9176-95BF-B3A5-C196-2152C42AACF6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390FAC6E-15E5-51E2-A208-78B69B0E515B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D14ADCF-EC3B-249E-B51E-8A585A630C1F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B7D9B1E-0E12-BE5A-1466-B6A753D8A506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B6D94E1-73A7-A0D7-FB85-8A122CC4B11E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64B51CD-C852-8E85-3CE8-F13C01B091D5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51AF7BA-E13F-5AF4-9FB5-2B9BAD2A2986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89DB581-4E85-87D9-1AEE-3DCB5F5EF8E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44722B0-782C-2269-69B8-9E3001D9A7B4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2EA5357-96BE-E275-739C-63DC9AD572C2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04E97BE5-8A16-5B65-191C-645050746939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941CD9B-F635-55E8-5DA7-A4B2BAEFE643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0DEF063C-6154-B13E-437C-F07DBD461DCA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32E79743-809F-82C7-E769-D981D3DD17FA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9AA9A88-650E-4E1E-0266-8EB43517927C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D23A9DC-D1FE-28E2-08B0-FC85BCAE9357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92128FA6-A45F-6796-4717-688DCF243B3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327A46FE-F361-5A8A-2F48-9D688168A54A}"/>
              </a:ext>
            </a:extLst>
          </p:cNvPr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Input-State FL</a:t>
            </a:r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6011AA14-5C04-5E58-E1AF-78CD601EF3E6}"/>
              </a:ext>
            </a:extLst>
          </p:cNvPr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49E4E7FC-7809-C58E-D447-95A80DBE6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19" y="3091357"/>
            <a:ext cx="4050842" cy="1600155"/>
          </a:xfrm>
          <a:prstGeom prst="rect">
            <a:avLst/>
          </a:prstGeom>
        </p:spPr>
      </p:pic>
      <p:sp>
        <p:nvSpPr>
          <p:cNvPr id="32" name="TextBox 66">
            <a:extLst>
              <a:ext uri="{FF2B5EF4-FFF2-40B4-BE49-F238E27FC236}">
                <a16:creationId xmlns:a16="http://schemas.microsoft.com/office/drawing/2014/main" id="{D8C34001-EFC0-7EA7-AB5C-82825474963D}"/>
              </a:ext>
            </a:extLst>
          </p:cNvPr>
          <p:cNvSpPr txBox="1"/>
          <p:nvPr/>
        </p:nvSpPr>
        <p:spPr>
          <a:xfrm>
            <a:off x="813159" y="3672043"/>
            <a:ext cx="17120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System: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1D76D3D7-038A-12E9-0A88-9FA02344A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1" y="5178795"/>
            <a:ext cx="3673715" cy="137446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73916C03-64F6-5749-8671-FFA18EBC8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206" y="5178796"/>
            <a:ext cx="2074497" cy="1374461"/>
          </a:xfrm>
          <a:prstGeom prst="rect">
            <a:avLst/>
          </a:prstGeom>
        </p:spPr>
      </p:pic>
      <p:grpSp>
        <p:nvGrpSpPr>
          <p:cNvPr id="37" name="Group 54">
            <a:extLst>
              <a:ext uri="{FF2B5EF4-FFF2-40B4-BE49-F238E27FC236}">
                <a16:creationId xmlns:a16="http://schemas.microsoft.com/office/drawing/2014/main" id="{DCDC8FC5-C43A-F0AF-F0FD-9CE1FA63AB0A}"/>
              </a:ext>
            </a:extLst>
          </p:cNvPr>
          <p:cNvGrpSpPr/>
          <p:nvPr/>
        </p:nvGrpSpPr>
        <p:grpSpPr>
          <a:xfrm>
            <a:off x="600061" y="7040539"/>
            <a:ext cx="5265011" cy="466079"/>
            <a:chOff x="0" y="0"/>
            <a:chExt cx="7020015" cy="621439"/>
          </a:xfrm>
        </p:grpSpPr>
        <p:grpSp>
          <p:nvGrpSpPr>
            <p:cNvPr id="38" name="Group 55">
              <a:extLst>
                <a:ext uri="{FF2B5EF4-FFF2-40B4-BE49-F238E27FC236}">
                  <a16:creationId xmlns:a16="http://schemas.microsoft.com/office/drawing/2014/main" id="{7A3A2C91-F846-8ED0-2653-D38F21D55DAF}"/>
                </a:ext>
              </a:extLst>
            </p:cNvPr>
            <p:cNvGrpSpPr/>
            <p:nvPr/>
          </p:nvGrpSpPr>
          <p:grpSpPr>
            <a:xfrm>
              <a:off x="0" y="0"/>
              <a:ext cx="621439" cy="621439"/>
              <a:chOff x="0" y="0"/>
              <a:chExt cx="812800" cy="812800"/>
            </a:xfrm>
          </p:grpSpPr>
          <p:sp>
            <p:nvSpPr>
              <p:cNvPr id="40" name="Freeform 56">
                <a:extLst>
                  <a:ext uri="{FF2B5EF4-FFF2-40B4-BE49-F238E27FC236}">
                    <a16:creationId xmlns:a16="http://schemas.microsoft.com/office/drawing/2014/main" id="{21B34FAE-A2A6-F635-237B-A4CBC9544F9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C2035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57">
                <a:extLst>
                  <a:ext uri="{FF2B5EF4-FFF2-40B4-BE49-F238E27FC236}">
                    <a16:creationId xmlns:a16="http://schemas.microsoft.com/office/drawing/2014/main" id="{CDEB5EE9-0081-67B8-D091-31D85A47838A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58">
              <a:extLst>
                <a:ext uri="{FF2B5EF4-FFF2-40B4-BE49-F238E27FC236}">
                  <a16:creationId xmlns:a16="http://schemas.microsoft.com/office/drawing/2014/main" id="{65F72DA4-9B43-ED9A-40E7-8363C0F6EB0C}"/>
                </a:ext>
              </a:extLst>
            </p:cNvPr>
            <p:cNvSpPr txBox="1"/>
            <p:nvPr/>
          </p:nvSpPr>
          <p:spPr>
            <a:xfrm>
              <a:off x="863644" y="-19692"/>
              <a:ext cx="6156371" cy="613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Conditions ISFL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45DDC94-23C1-C95C-0B09-68C6DAED180E}"/>
              </a:ext>
            </a:extLst>
          </p:cNvPr>
          <p:cNvGrpSpPr/>
          <p:nvPr/>
        </p:nvGrpSpPr>
        <p:grpSpPr>
          <a:xfrm>
            <a:off x="9626184" y="1838635"/>
            <a:ext cx="5243650" cy="824565"/>
            <a:chOff x="776771" y="1963685"/>
            <a:chExt cx="5243650" cy="824565"/>
          </a:xfrm>
        </p:grpSpPr>
        <p:grpSp>
          <p:nvGrpSpPr>
            <p:cNvPr id="43" name="Group 28">
              <a:extLst>
                <a:ext uri="{FF2B5EF4-FFF2-40B4-BE49-F238E27FC236}">
                  <a16:creationId xmlns:a16="http://schemas.microsoft.com/office/drawing/2014/main" id="{868DBF63-9546-5566-8DFB-A72EBD7B2E0D}"/>
                </a:ext>
              </a:extLst>
            </p:cNvPr>
            <p:cNvGrpSpPr/>
            <p:nvPr/>
          </p:nvGrpSpPr>
          <p:grpSpPr>
            <a:xfrm>
              <a:off x="776771" y="1963685"/>
              <a:ext cx="5243650" cy="824565"/>
              <a:chOff x="0" y="-28575"/>
              <a:chExt cx="1381044" cy="217169"/>
            </a:xfrm>
          </p:grpSpPr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03662020-E925-EC54-90D9-97D1482C4467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TextBox 30">
                <a:extLst>
                  <a:ext uri="{FF2B5EF4-FFF2-40B4-BE49-F238E27FC236}">
                    <a16:creationId xmlns:a16="http://schemas.microsoft.com/office/drawing/2014/main" id="{89103C4B-E1C9-1B86-D834-DDB932C5D08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57">
              <a:extLst>
                <a:ext uri="{FF2B5EF4-FFF2-40B4-BE49-F238E27FC236}">
                  <a16:creationId xmlns:a16="http://schemas.microsoft.com/office/drawing/2014/main" id="{7E0BF617-E9BA-35BB-70FA-CA2880EB97AA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pt-BR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Controllability</a:t>
              </a:r>
              <a:endParaRPr lang="en-US" sz="2578" dirty="0">
                <a:solidFill>
                  <a:srgbClr val="1C203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TextBox 79">
              <a:extLst>
                <a:ext uri="{FF2B5EF4-FFF2-40B4-BE49-F238E27FC236}">
                  <a16:creationId xmlns:a16="http://schemas.microsoft.com/office/drawing/2014/main" id="{A5283FCB-5477-C74A-9869-C058B7D1BED9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I)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1F5DCF3-E04A-DE73-8F63-4230E47CF4C9}"/>
              </a:ext>
            </a:extLst>
          </p:cNvPr>
          <p:cNvGrpSpPr/>
          <p:nvPr/>
        </p:nvGrpSpPr>
        <p:grpSpPr>
          <a:xfrm>
            <a:off x="1217876" y="8664245"/>
            <a:ext cx="5243650" cy="716069"/>
            <a:chOff x="776771" y="2072181"/>
            <a:chExt cx="5243650" cy="716069"/>
          </a:xfrm>
        </p:grpSpPr>
        <p:grpSp>
          <p:nvGrpSpPr>
            <p:cNvPr id="49" name="Group 28">
              <a:extLst>
                <a:ext uri="{FF2B5EF4-FFF2-40B4-BE49-F238E27FC236}">
                  <a16:creationId xmlns:a16="http://schemas.microsoft.com/office/drawing/2014/main" id="{831409FE-9EB4-F89A-51B7-3BBAF0D8BAB8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FCAE5B4-F17D-6C99-FD44-1CD0E95DA3F9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30">
                <a:extLst>
                  <a:ext uri="{FF2B5EF4-FFF2-40B4-BE49-F238E27FC236}">
                    <a16:creationId xmlns:a16="http://schemas.microsoft.com/office/drawing/2014/main" id="{34BABEFE-A69D-65D5-DF86-A1414F487A4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7">
              <a:extLst>
                <a:ext uri="{FF2B5EF4-FFF2-40B4-BE49-F238E27FC236}">
                  <a16:creationId xmlns:a16="http://schemas.microsoft.com/office/drawing/2014/main" id="{4381695A-8E43-2B57-161A-1DB44EB0C373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Involutivity</a:t>
              </a:r>
            </a:p>
          </p:txBody>
        </p:sp>
        <p:sp>
          <p:nvSpPr>
            <p:cNvPr id="51" name="TextBox 79">
              <a:extLst>
                <a:ext uri="{FF2B5EF4-FFF2-40B4-BE49-F238E27FC236}">
                  <a16:creationId xmlns:a16="http://schemas.microsoft.com/office/drawing/2014/main" id="{5BDA2A1C-A651-2FE9-AD53-437FB368DDE8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II)</a:t>
              </a:r>
            </a:p>
          </p:txBody>
        </p:sp>
      </p:grp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8CC8BA4B-3E0B-C971-81D2-6708B8813160}"/>
              </a:ext>
            </a:extLst>
          </p:cNvPr>
          <p:cNvSpPr/>
          <p:nvPr/>
        </p:nvSpPr>
        <p:spPr>
          <a:xfrm>
            <a:off x="9626184" y="2895600"/>
            <a:ext cx="8204616" cy="251460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1ED71F89-E82F-D6AE-C6CA-11A7EE6E0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25" y="3068076"/>
            <a:ext cx="3996935" cy="3989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E615EB34-3997-2619-D0BA-6C77D8429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5343" y="3597174"/>
            <a:ext cx="5598698" cy="1609469"/>
          </a:xfrm>
          <a:prstGeom prst="rect">
            <a:avLst/>
          </a:prstGeom>
        </p:spPr>
      </p:pic>
      <p:pic>
        <p:nvPicPr>
          <p:cNvPr id="59" name="Gráfico 58" descr="Marca de seleção estrutura de tópicos">
            <a:extLst>
              <a:ext uri="{FF2B5EF4-FFF2-40B4-BE49-F238E27FC236}">
                <a16:creationId xmlns:a16="http://schemas.microsoft.com/office/drawing/2014/main" id="{73A08EAA-4EAB-BE29-5401-8366A44133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023132" y="1955750"/>
            <a:ext cx="721100" cy="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8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7D40-D216-EC0B-1BB1-1D49D7E3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EF42FD8-99EE-B78E-8982-CC540C8CFEF5}"/>
              </a:ext>
            </a:extLst>
          </p:cNvPr>
          <p:cNvGrpSpPr/>
          <p:nvPr/>
        </p:nvGrpSpPr>
        <p:grpSpPr>
          <a:xfrm rot="-5400000">
            <a:off x="8529984" y="-8356629"/>
            <a:ext cx="1282633" cy="18770658"/>
            <a:chOff x="0" y="0"/>
            <a:chExt cx="337813" cy="49437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E987F1-D4C0-38FD-714C-54C185252E64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89E87AB-9C6A-6CCF-A198-38BD84978218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D54C67B-CC54-3B0B-06F0-D138282DBA27}"/>
              </a:ext>
            </a:extLst>
          </p:cNvPr>
          <p:cNvGrpSpPr/>
          <p:nvPr/>
        </p:nvGrpSpPr>
        <p:grpSpPr>
          <a:xfrm rot="-5400000">
            <a:off x="8502684" y="926822"/>
            <a:ext cx="1282633" cy="18770658"/>
            <a:chOff x="0" y="0"/>
            <a:chExt cx="337813" cy="494371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BFD1896-B170-B5F7-8B79-0415D1D333A7}"/>
                </a:ext>
              </a:extLst>
            </p:cNvPr>
            <p:cNvSpPr/>
            <p:nvPr/>
          </p:nvSpPr>
          <p:spPr>
            <a:xfrm>
              <a:off x="0" y="0"/>
              <a:ext cx="337813" cy="4943713"/>
            </a:xfrm>
            <a:custGeom>
              <a:avLst/>
              <a:gdLst/>
              <a:ahLst/>
              <a:cxnLst/>
              <a:rect l="l" t="t" r="r" b="b"/>
              <a:pathLst>
                <a:path w="337813" h="4943713">
                  <a:moveTo>
                    <a:pt x="0" y="0"/>
                  </a:moveTo>
                  <a:lnTo>
                    <a:pt x="337813" y="0"/>
                  </a:lnTo>
                  <a:lnTo>
                    <a:pt x="337813" y="4943713"/>
                  </a:lnTo>
                  <a:lnTo>
                    <a:pt x="0" y="4943713"/>
                  </a:lnTo>
                  <a:close/>
                </a:path>
              </a:pathLst>
            </a:custGeom>
            <a:solidFill>
              <a:srgbClr val="3D3B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0703D6E4-B151-547D-E4CF-D851BC0F7798}"/>
                </a:ext>
              </a:extLst>
            </p:cNvPr>
            <p:cNvSpPr txBox="1"/>
            <p:nvPr/>
          </p:nvSpPr>
          <p:spPr>
            <a:xfrm>
              <a:off x="0" y="-28575"/>
              <a:ext cx="337813" cy="49722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6298C08-5F7D-B55C-5B09-7938A9CBEBC5}"/>
              </a:ext>
            </a:extLst>
          </p:cNvPr>
          <p:cNvGrpSpPr/>
          <p:nvPr/>
        </p:nvGrpSpPr>
        <p:grpSpPr>
          <a:xfrm>
            <a:off x="15632234" y="562750"/>
            <a:ext cx="2417641" cy="931899"/>
            <a:chOff x="0" y="0"/>
            <a:chExt cx="812800" cy="3133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B0BB320-B7EF-9679-AEB5-307CC009DF1A}"/>
                </a:ext>
              </a:extLst>
            </p:cNvPr>
            <p:cNvSpPr/>
            <p:nvPr/>
          </p:nvSpPr>
          <p:spPr>
            <a:xfrm>
              <a:off x="0" y="0"/>
              <a:ext cx="812800" cy="313300"/>
            </a:xfrm>
            <a:custGeom>
              <a:avLst/>
              <a:gdLst/>
              <a:ahLst/>
              <a:cxnLst/>
              <a:rect l="l" t="t" r="r" b="b"/>
              <a:pathLst>
                <a:path w="812800" h="313300">
                  <a:moveTo>
                    <a:pt x="0" y="0"/>
                  </a:moveTo>
                  <a:lnTo>
                    <a:pt x="812800" y="0"/>
                  </a:lnTo>
                  <a:lnTo>
                    <a:pt x="812800" y="313300"/>
                  </a:lnTo>
                  <a:lnTo>
                    <a:pt x="0" y="313300"/>
                  </a:ln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DC01ABB-0328-0A30-C4FC-BA3A41E0EC93}"/>
                </a:ext>
              </a:extLst>
            </p:cNvPr>
            <p:cNvSpPr txBox="1"/>
            <p:nvPr/>
          </p:nvSpPr>
          <p:spPr>
            <a:xfrm>
              <a:off x="0" y="-28575"/>
              <a:ext cx="812800" cy="341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7E20BFE9-4D55-7682-DFF5-7A099D91DC0B}"/>
              </a:ext>
            </a:extLst>
          </p:cNvPr>
          <p:cNvSpPr/>
          <p:nvPr/>
        </p:nvSpPr>
        <p:spPr>
          <a:xfrm>
            <a:off x="15719799" y="535815"/>
            <a:ext cx="2242512" cy="985771"/>
          </a:xfrm>
          <a:custGeom>
            <a:avLst/>
            <a:gdLst/>
            <a:ahLst/>
            <a:cxnLst/>
            <a:rect l="l" t="t" r="r" b="b"/>
            <a:pathLst>
              <a:path w="2242512" h="985771">
                <a:moveTo>
                  <a:pt x="0" y="0"/>
                </a:moveTo>
                <a:lnTo>
                  <a:pt x="2242512" y="0"/>
                </a:lnTo>
                <a:lnTo>
                  <a:pt x="2242512" y="985770"/>
                </a:lnTo>
                <a:lnTo>
                  <a:pt x="0" y="985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A302FCD9-E9E1-6555-CF40-EAB732E99248}"/>
              </a:ext>
            </a:extLst>
          </p:cNvPr>
          <p:cNvSpPr/>
          <p:nvPr/>
        </p:nvSpPr>
        <p:spPr>
          <a:xfrm flipV="1">
            <a:off x="-641423" y="1042168"/>
            <a:ext cx="12077798" cy="19050"/>
          </a:xfrm>
          <a:prstGeom prst="line">
            <a:avLst/>
          </a:prstGeom>
          <a:ln w="161925" cap="flat">
            <a:solidFill>
              <a:srgbClr val="F5F3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6CC4D81D-EE38-942C-3463-8E28756827B3}"/>
              </a:ext>
            </a:extLst>
          </p:cNvPr>
          <p:cNvGrpSpPr/>
          <p:nvPr/>
        </p:nvGrpSpPr>
        <p:grpSpPr>
          <a:xfrm>
            <a:off x="1028700" y="576218"/>
            <a:ext cx="1599772" cy="931899"/>
            <a:chOff x="0" y="0"/>
            <a:chExt cx="812800" cy="47347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4F8B0BCD-C79B-B9AC-5AB5-905C64FEF820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FD552C91-E308-BD09-D209-45A833AB95D1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NonLInear actuators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0A77E7E-DAA2-438A-8A8C-825E7DFF273C}"/>
              </a:ext>
            </a:extLst>
          </p:cNvPr>
          <p:cNvGrpSpPr/>
          <p:nvPr/>
        </p:nvGrpSpPr>
        <p:grpSpPr>
          <a:xfrm>
            <a:off x="3039815" y="576218"/>
            <a:ext cx="1599772" cy="931899"/>
            <a:chOff x="0" y="0"/>
            <a:chExt cx="812800" cy="473472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ED27F506-C4B5-FABF-E79C-317F87E92713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561A1B3-4D5C-BBF2-08EE-2C89F19DF300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Popov Criteria</a:t>
              </a: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62BDB4C-AE03-77C4-5DE3-C13B9617C7C1}"/>
              </a:ext>
            </a:extLst>
          </p:cNvPr>
          <p:cNvGrpSpPr/>
          <p:nvPr/>
        </p:nvGrpSpPr>
        <p:grpSpPr>
          <a:xfrm>
            <a:off x="5050931" y="576218"/>
            <a:ext cx="1599772" cy="931899"/>
            <a:chOff x="0" y="0"/>
            <a:chExt cx="812800" cy="473472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57B8B0F2-51D6-9A7C-E669-FC4581015E39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FBF4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F0157836-BCDC-9533-EEFD-97D592A5B510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ISFL</a:t>
              </a:r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12BA69E8-4168-978E-E852-292B5AC6233A}"/>
              </a:ext>
            </a:extLst>
          </p:cNvPr>
          <p:cNvGrpSpPr/>
          <p:nvPr/>
        </p:nvGrpSpPr>
        <p:grpSpPr>
          <a:xfrm>
            <a:off x="7062046" y="576218"/>
            <a:ext cx="1599772" cy="931899"/>
            <a:chOff x="0" y="0"/>
            <a:chExt cx="812800" cy="473472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C0979623-76D0-3C3A-E50A-CDEA2866D6A6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65DCDB76-784F-D78B-2F5E-8E1A811F957C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IOFL</a:t>
              </a:r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49F4CE3-8B62-CABE-2ABD-AFEC078C5C70}"/>
              </a:ext>
            </a:extLst>
          </p:cNvPr>
          <p:cNvGrpSpPr/>
          <p:nvPr/>
        </p:nvGrpSpPr>
        <p:grpSpPr>
          <a:xfrm>
            <a:off x="9073161" y="549282"/>
            <a:ext cx="1599772" cy="931899"/>
            <a:chOff x="0" y="0"/>
            <a:chExt cx="812800" cy="473472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55EA5F4-B207-C736-998F-00D441AFB606}"/>
                </a:ext>
              </a:extLst>
            </p:cNvPr>
            <p:cNvSpPr/>
            <p:nvPr/>
          </p:nvSpPr>
          <p:spPr>
            <a:xfrm>
              <a:off x="0" y="0"/>
              <a:ext cx="812800" cy="473472"/>
            </a:xfrm>
            <a:custGeom>
              <a:avLst/>
              <a:gdLst/>
              <a:ahLst/>
              <a:cxnLst/>
              <a:rect l="l" t="t" r="r" b="b"/>
              <a:pathLst>
                <a:path w="812800" h="473472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346472"/>
                  </a:lnTo>
                  <a:cubicBezTo>
                    <a:pt x="812800" y="380155"/>
                    <a:pt x="799420" y="412458"/>
                    <a:pt x="775603" y="436275"/>
                  </a:cubicBezTo>
                  <a:cubicBezTo>
                    <a:pt x="751785" y="460092"/>
                    <a:pt x="719482" y="473472"/>
                    <a:pt x="685800" y="473472"/>
                  </a:cubicBezTo>
                  <a:lnTo>
                    <a:pt x="127000" y="473472"/>
                  </a:lnTo>
                  <a:cubicBezTo>
                    <a:pt x="56860" y="473472"/>
                    <a:pt x="0" y="416613"/>
                    <a:pt x="0" y="346472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5F3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BE782B04-A699-C54C-01BF-EE920F194FAE}"/>
                </a:ext>
              </a:extLst>
            </p:cNvPr>
            <p:cNvSpPr txBox="1"/>
            <p:nvPr/>
          </p:nvSpPr>
          <p:spPr>
            <a:xfrm>
              <a:off x="0" y="-38100"/>
              <a:ext cx="812800" cy="511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Sliding Mode</a:t>
              </a:r>
            </a:p>
          </p:txBody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69C3F4D7-8599-FD11-12A2-6B240A180EE6}"/>
              </a:ext>
            </a:extLst>
          </p:cNvPr>
          <p:cNvSpPr txBox="1"/>
          <p:nvPr/>
        </p:nvSpPr>
        <p:spPr>
          <a:xfrm>
            <a:off x="469341" y="1898340"/>
            <a:ext cx="8192477" cy="77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b="1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Input-State FL</a:t>
            </a:r>
          </a:p>
        </p:txBody>
      </p:sp>
      <p:sp>
        <p:nvSpPr>
          <p:cNvPr id="29" name="AutoShape 29">
            <a:extLst>
              <a:ext uri="{FF2B5EF4-FFF2-40B4-BE49-F238E27FC236}">
                <a16:creationId xmlns:a16="http://schemas.microsoft.com/office/drawing/2014/main" id="{4DA0728A-4451-7655-90B6-8D4C8448083F}"/>
              </a:ext>
            </a:extLst>
          </p:cNvPr>
          <p:cNvSpPr/>
          <p:nvPr/>
        </p:nvSpPr>
        <p:spPr>
          <a:xfrm flipV="1">
            <a:off x="469341" y="2676850"/>
            <a:ext cx="844468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AB74F4F4-C5C2-0999-422D-D5F8E0115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19" y="3091357"/>
            <a:ext cx="4050842" cy="1600155"/>
          </a:xfrm>
          <a:prstGeom prst="rect">
            <a:avLst/>
          </a:prstGeom>
        </p:spPr>
      </p:pic>
      <p:sp>
        <p:nvSpPr>
          <p:cNvPr id="32" name="TextBox 66">
            <a:extLst>
              <a:ext uri="{FF2B5EF4-FFF2-40B4-BE49-F238E27FC236}">
                <a16:creationId xmlns:a16="http://schemas.microsoft.com/office/drawing/2014/main" id="{4EA757DB-14BA-02B7-B1A1-6CFFF22174B4}"/>
              </a:ext>
            </a:extLst>
          </p:cNvPr>
          <p:cNvSpPr txBox="1"/>
          <p:nvPr/>
        </p:nvSpPr>
        <p:spPr>
          <a:xfrm>
            <a:off x="813159" y="3672043"/>
            <a:ext cx="171207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dirty="0">
                <a:solidFill>
                  <a:srgbClr val="1C2035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System: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DDA3928-7F7D-931B-6D98-5A9E3D680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1" y="5178795"/>
            <a:ext cx="3673715" cy="137446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738CD9C-E082-2DA5-5103-6E3A66014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206" y="5178796"/>
            <a:ext cx="2074497" cy="1374461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DD552715-9AC5-A3A2-8F6F-75715DE11ABF}"/>
              </a:ext>
            </a:extLst>
          </p:cNvPr>
          <p:cNvGrpSpPr/>
          <p:nvPr/>
        </p:nvGrpSpPr>
        <p:grpSpPr>
          <a:xfrm>
            <a:off x="9626184" y="1838635"/>
            <a:ext cx="5243650" cy="824565"/>
            <a:chOff x="776771" y="1963685"/>
            <a:chExt cx="5243650" cy="824565"/>
          </a:xfrm>
        </p:grpSpPr>
        <p:grpSp>
          <p:nvGrpSpPr>
            <p:cNvPr id="43" name="Group 28">
              <a:extLst>
                <a:ext uri="{FF2B5EF4-FFF2-40B4-BE49-F238E27FC236}">
                  <a16:creationId xmlns:a16="http://schemas.microsoft.com/office/drawing/2014/main" id="{9305A77D-C2EC-D9D6-4DD8-285551D8CB65}"/>
                </a:ext>
              </a:extLst>
            </p:cNvPr>
            <p:cNvGrpSpPr/>
            <p:nvPr/>
          </p:nvGrpSpPr>
          <p:grpSpPr>
            <a:xfrm>
              <a:off x="776771" y="1963685"/>
              <a:ext cx="5243650" cy="824565"/>
              <a:chOff x="0" y="-28575"/>
              <a:chExt cx="1381044" cy="217169"/>
            </a:xfrm>
          </p:grpSpPr>
          <p:sp>
            <p:nvSpPr>
              <p:cNvPr id="46" name="Freeform 29">
                <a:extLst>
                  <a:ext uri="{FF2B5EF4-FFF2-40B4-BE49-F238E27FC236}">
                    <a16:creationId xmlns:a16="http://schemas.microsoft.com/office/drawing/2014/main" id="{4561E1D2-5212-FD1C-FB48-0F8C6387C492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7" name="TextBox 30">
                <a:extLst>
                  <a:ext uri="{FF2B5EF4-FFF2-40B4-BE49-F238E27FC236}">
                    <a16:creationId xmlns:a16="http://schemas.microsoft.com/office/drawing/2014/main" id="{DB19834F-2476-1B20-E3DB-CDC5A99EA0C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4" name="TextBox 57">
              <a:extLst>
                <a:ext uri="{FF2B5EF4-FFF2-40B4-BE49-F238E27FC236}">
                  <a16:creationId xmlns:a16="http://schemas.microsoft.com/office/drawing/2014/main" id="{E9A1247E-BF51-0789-92FD-CEBDC59543F6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pt-BR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Controllability</a:t>
              </a:r>
              <a:endParaRPr lang="en-US" sz="2578" dirty="0">
                <a:solidFill>
                  <a:srgbClr val="1C203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TextBox 79">
              <a:extLst>
                <a:ext uri="{FF2B5EF4-FFF2-40B4-BE49-F238E27FC236}">
                  <a16:creationId xmlns:a16="http://schemas.microsoft.com/office/drawing/2014/main" id="{B7B5ADD9-9AF1-9F3E-13DA-880EC7F36F40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I)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9B29453-DDF7-BDFE-DB40-2C66A1D58AC1}"/>
              </a:ext>
            </a:extLst>
          </p:cNvPr>
          <p:cNvGrpSpPr/>
          <p:nvPr/>
        </p:nvGrpSpPr>
        <p:grpSpPr>
          <a:xfrm>
            <a:off x="9626184" y="5609475"/>
            <a:ext cx="5243650" cy="716069"/>
            <a:chOff x="776771" y="2072181"/>
            <a:chExt cx="5243650" cy="716069"/>
          </a:xfrm>
        </p:grpSpPr>
        <p:grpSp>
          <p:nvGrpSpPr>
            <p:cNvPr id="49" name="Group 28">
              <a:extLst>
                <a:ext uri="{FF2B5EF4-FFF2-40B4-BE49-F238E27FC236}">
                  <a16:creationId xmlns:a16="http://schemas.microsoft.com/office/drawing/2014/main" id="{DE58BDA5-2E95-2BAA-C60D-D41FEA404A7B}"/>
                </a:ext>
              </a:extLst>
            </p:cNvPr>
            <p:cNvGrpSpPr/>
            <p:nvPr/>
          </p:nvGrpSpPr>
          <p:grpSpPr>
            <a:xfrm>
              <a:off x="776771" y="2072181"/>
              <a:ext cx="5243650" cy="716069"/>
              <a:chOff x="0" y="0"/>
              <a:chExt cx="1381044" cy="188594"/>
            </a:xfrm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A139A6E5-084D-9083-55F4-6FE47D108506}"/>
                  </a:ext>
                </a:extLst>
              </p:cNvPr>
              <p:cNvSpPr/>
              <p:nvPr/>
            </p:nvSpPr>
            <p:spPr>
              <a:xfrm>
                <a:off x="0" y="0"/>
                <a:ext cx="1381044" cy="188594"/>
              </a:xfrm>
              <a:custGeom>
                <a:avLst/>
                <a:gdLst/>
                <a:ahLst/>
                <a:cxnLst/>
                <a:rect l="l" t="t" r="r" b="b"/>
                <a:pathLst>
                  <a:path w="1381044" h="188594">
                    <a:moveTo>
                      <a:pt x="75298" y="0"/>
                    </a:moveTo>
                    <a:lnTo>
                      <a:pt x="1305745" y="0"/>
                    </a:lnTo>
                    <a:cubicBezTo>
                      <a:pt x="1325716" y="0"/>
                      <a:pt x="1344868" y="7933"/>
                      <a:pt x="1358989" y="22054"/>
                    </a:cubicBezTo>
                    <a:cubicBezTo>
                      <a:pt x="1373111" y="36176"/>
                      <a:pt x="1381044" y="55328"/>
                      <a:pt x="1381044" y="75298"/>
                    </a:cubicBezTo>
                    <a:lnTo>
                      <a:pt x="1381044" y="113296"/>
                    </a:lnTo>
                    <a:cubicBezTo>
                      <a:pt x="1381044" y="133266"/>
                      <a:pt x="1373111" y="152419"/>
                      <a:pt x="1358989" y="166540"/>
                    </a:cubicBezTo>
                    <a:cubicBezTo>
                      <a:pt x="1344868" y="180661"/>
                      <a:pt x="1325716" y="188594"/>
                      <a:pt x="1305745" y="188594"/>
                    </a:cubicBezTo>
                    <a:lnTo>
                      <a:pt x="75298" y="188594"/>
                    </a:lnTo>
                    <a:cubicBezTo>
                      <a:pt x="55328" y="188594"/>
                      <a:pt x="36176" y="180661"/>
                      <a:pt x="22054" y="166540"/>
                    </a:cubicBezTo>
                    <a:cubicBezTo>
                      <a:pt x="7933" y="152419"/>
                      <a:pt x="0" y="133266"/>
                      <a:pt x="0" y="113296"/>
                    </a:cubicBezTo>
                    <a:lnTo>
                      <a:pt x="0" y="75298"/>
                    </a:lnTo>
                    <a:cubicBezTo>
                      <a:pt x="0" y="55328"/>
                      <a:pt x="7933" y="36176"/>
                      <a:pt x="22054" y="22054"/>
                    </a:cubicBezTo>
                    <a:cubicBezTo>
                      <a:pt x="36176" y="7933"/>
                      <a:pt x="55328" y="0"/>
                      <a:pt x="752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TextBox 30">
                <a:extLst>
                  <a:ext uri="{FF2B5EF4-FFF2-40B4-BE49-F238E27FC236}">
                    <a16:creationId xmlns:a16="http://schemas.microsoft.com/office/drawing/2014/main" id="{0832D59A-A864-E8B8-CDB1-6E8F747189D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81044" cy="217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0" name="TextBox 57">
              <a:extLst>
                <a:ext uri="{FF2B5EF4-FFF2-40B4-BE49-F238E27FC236}">
                  <a16:creationId xmlns:a16="http://schemas.microsoft.com/office/drawing/2014/main" id="{20EE6654-FBDA-9A8F-DCC4-9F364EEE1CF3}"/>
                </a:ext>
              </a:extLst>
            </p:cNvPr>
            <p:cNvSpPr txBox="1"/>
            <p:nvPr/>
          </p:nvSpPr>
          <p:spPr>
            <a:xfrm>
              <a:off x="1634387" y="2199851"/>
              <a:ext cx="4386034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dirty="0">
                  <a:solidFill>
                    <a:srgbClr val="1C203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Involutivity</a:t>
              </a:r>
            </a:p>
          </p:txBody>
        </p:sp>
        <p:sp>
          <p:nvSpPr>
            <p:cNvPr id="51" name="TextBox 79">
              <a:extLst>
                <a:ext uri="{FF2B5EF4-FFF2-40B4-BE49-F238E27FC236}">
                  <a16:creationId xmlns:a16="http://schemas.microsoft.com/office/drawing/2014/main" id="{A4D1F838-3B60-78E0-0438-61C1C57C9294}"/>
                </a:ext>
              </a:extLst>
            </p:cNvPr>
            <p:cNvSpPr txBox="1"/>
            <p:nvPr/>
          </p:nvSpPr>
          <p:spPr>
            <a:xfrm>
              <a:off x="1028700" y="2199851"/>
              <a:ext cx="605687" cy="427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10"/>
                </a:lnSpc>
              </a:pPr>
              <a:r>
                <a:rPr lang="en-US" sz="2578" b="1" dirty="0">
                  <a:solidFill>
                    <a:srgbClr val="1C2035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II)</a:t>
              </a:r>
            </a:p>
          </p:txBody>
        </p:sp>
      </p:grp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7FD68EE-82C5-7CBB-613D-9E581794AD8B}"/>
              </a:ext>
            </a:extLst>
          </p:cNvPr>
          <p:cNvSpPr/>
          <p:nvPr/>
        </p:nvSpPr>
        <p:spPr>
          <a:xfrm>
            <a:off x="9626184" y="2895600"/>
            <a:ext cx="8204616" cy="251460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ECD90072-9023-E12F-99BD-A89E7B6FE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25" y="3068076"/>
            <a:ext cx="3996935" cy="398926"/>
          </a:xfrm>
          <a:prstGeom prst="rect">
            <a:avLst/>
          </a:prstGeom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20EBC46F-B08E-A26D-5153-00F707EB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5343" y="3597174"/>
            <a:ext cx="5598698" cy="1609469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F5767269-48C9-8E5B-0F89-1C251B213BAF}"/>
              </a:ext>
            </a:extLst>
          </p:cNvPr>
          <p:cNvSpPr/>
          <p:nvPr/>
        </p:nvSpPr>
        <p:spPr>
          <a:xfrm>
            <a:off x="9622889" y="6472737"/>
            <a:ext cx="8204616" cy="272278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5373F1DB-F2BA-F7F5-15BD-934ABE577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50549" y="6586539"/>
            <a:ext cx="4248285" cy="496260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EB7296B8-8D16-BC0F-F670-FCB6D49AD5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03371" y="7265385"/>
            <a:ext cx="5243651" cy="1404780"/>
          </a:xfrm>
          <a:prstGeom prst="rect">
            <a:avLst/>
          </a:prstGeom>
        </p:spPr>
      </p:pic>
      <p:grpSp>
        <p:nvGrpSpPr>
          <p:cNvPr id="67" name="Agrupar 66">
            <a:extLst>
              <a:ext uri="{FF2B5EF4-FFF2-40B4-BE49-F238E27FC236}">
                <a16:creationId xmlns:a16="http://schemas.microsoft.com/office/drawing/2014/main" id="{7EA84499-2929-FB4C-128E-7E79CB394194}"/>
              </a:ext>
            </a:extLst>
          </p:cNvPr>
          <p:cNvGrpSpPr/>
          <p:nvPr/>
        </p:nvGrpSpPr>
        <p:grpSpPr>
          <a:xfrm>
            <a:off x="304800" y="6766560"/>
            <a:ext cx="8768361" cy="2696388"/>
            <a:chOff x="304800" y="6766560"/>
            <a:chExt cx="8768361" cy="2696388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7852736D-6246-C081-DC86-8F3ACE6D72E9}"/>
                </a:ext>
              </a:extLst>
            </p:cNvPr>
            <p:cNvSpPr/>
            <p:nvPr/>
          </p:nvSpPr>
          <p:spPr>
            <a:xfrm>
              <a:off x="304800" y="6766560"/>
              <a:ext cx="8768361" cy="26963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58">
              <a:extLst>
                <a:ext uri="{FF2B5EF4-FFF2-40B4-BE49-F238E27FC236}">
                  <a16:creationId xmlns:a16="http://schemas.microsoft.com/office/drawing/2014/main" id="{0621F2B7-AFFE-9F59-BC1D-D7B6494A6C8F}"/>
                </a:ext>
              </a:extLst>
            </p:cNvPr>
            <p:cNvSpPr txBox="1"/>
            <p:nvPr/>
          </p:nvSpPr>
          <p:spPr>
            <a:xfrm>
              <a:off x="2256940" y="6887084"/>
              <a:ext cx="4617278" cy="459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FF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Results</a:t>
              </a:r>
            </a:p>
          </p:txBody>
        </p:sp>
      </p:grpSp>
      <p:pic>
        <p:nvPicPr>
          <p:cNvPr id="61" name="Imagem 60">
            <a:extLst>
              <a:ext uri="{FF2B5EF4-FFF2-40B4-BE49-F238E27FC236}">
                <a16:creationId xmlns:a16="http://schemas.microsoft.com/office/drawing/2014/main" id="{7614F133-FFEA-3D46-5A0D-45C70338F0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32" y="7606329"/>
            <a:ext cx="8573696" cy="857370"/>
          </a:xfrm>
          <a:prstGeom prst="rect">
            <a:avLst/>
          </a:prstGeom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2DB793D-3224-FBD2-7D9B-AB0E43F25245}"/>
              </a:ext>
            </a:extLst>
          </p:cNvPr>
          <p:cNvGrpSpPr/>
          <p:nvPr/>
        </p:nvGrpSpPr>
        <p:grpSpPr>
          <a:xfrm>
            <a:off x="2256940" y="8641205"/>
            <a:ext cx="4617278" cy="648737"/>
            <a:chOff x="2256940" y="8641205"/>
            <a:chExt cx="4617278" cy="648737"/>
          </a:xfrm>
        </p:grpSpPr>
        <p:sp>
          <p:nvSpPr>
            <p:cNvPr id="62" name="TextBox 58">
              <a:extLst>
                <a:ext uri="{FF2B5EF4-FFF2-40B4-BE49-F238E27FC236}">
                  <a16:creationId xmlns:a16="http://schemas.microsoft.com/office/drawing/2014/main" id="{58FF81A9-7056-7E35-F1C9-846576A7770D}"/>
                </a:ext>
              </a:extLst>
            </p:cNvPr>
            <p:cNvSpPr txBox="1"/>
            <p:nvPr/>
          </p:nvSpPr>
          <p:spPr>
            <a:xfrm>
              <a:off x="2256940" y="8735624"/>
              <a:ext cx="4617278" cy="459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 b="1" dirty="0">
                  <a:solidFill>
                    <a:srgbClr val="FF0000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Not Invertible</a:t>
              </a:r>
            </a:p>
          </p:txBody>
        </p:sp>
        <p:pic>
          <p:nvPicPr>
            <p:cNvPr id="65" name="Gráfico 64" descr="Contorno de rosto triste estrutura de tópicos">
              <a:extLst>
                <a:ext uri="{FF2B5EF4-FFF2-40B4-BE49-F238E27FC236}">
                  <a16:creationId xmlns:a16="http://schemas.microsoft.com/office/drawing/2014/main" id="{88B060C5-875D-E49F-08A7-C82D70FB8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01966" y="8641205"/>
              <a:ext cx="648737" cy="648737"/>
            </a:xfrm>
            <a:prstGeom prst="rect">
              <a:avLst/>
            </a:prstGeom>
          </p:spPr>
        </p:pic>
      </p:grpSp>
      <p:pic>
        <p:nvPicPr>
          <p:cNvPr id="69" name="Gráfico 68" descr="Marca de seleção estrutura de tópicos">
            <a:extLst>
              <a:ext uri="{FF2B5EF4-FFF2-40B4-BE49-F238E27FC236}">
                <a16:creationId xmlns:a16="http://schemas.microsoft.com/office/drawing/2014/main" id="{B71DD785-5E4E-197E-FF5B-E666FA5A04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23132" y="1955750"/>
            <a:ext cx="721100" cy="721100"/>
          </a:xfrm>
          <a:prstGeom prst="rect">
            <a:avLst/>
          </a:prstGeom>
        </p:spPr>
      </p:pic>
      <p:pic>
        <p:nvPicPr>
          <p:cNvPr id="70" name="Gráfico 69" descr="Marca de seleção estrutura de tópicos">
            <a:extLst>
              <a:ext uri="{FF2B5EF4-FFF2-40B4-BE49-F238E27FC236}">
                <a16:creationId xmlns:a16="http://schemas.microsoft.com/office/drawing/2014/main" id="{A69158A5-70AA-16A7-47A2-A13F3D1207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023132" y="5643230"/>
            <a:ext cx="721100" cy="721100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49D836FB-FD18-1930-4876-A9F82E32C3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54199" y="8755422"/>
            <a:ext cx="2174265" cy="314172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1C409C31-3349-59D8-02F1-8A88E53C1E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903" y="7490062"/>
            <a:ext cx="2230480" cy="1210154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7DC98A24-0896-7C7C-80C6-AAAD7CFBDED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50715" y="7510851"/>
            <a:ext cx="3109293" cy="1215182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0D38D2CC-EEAB-355D-8020-87C3F450F4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87761" y="7950638"/>
            <a:ext cx="2256431" cy="28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40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324</Words>
  <Application>Microsoft Office PowerPoint</Application>
  <PresentationFormat>Personalizar</PresentationFormat>
  <Paragraphs>159</Paragraphs>
  <Slides>15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Montserrat Regular</vt:lpstr>
      <vt:lpstr>Anton</vt:lpstr>
      <vt:lpstr>Calibri</vt:lpstr>
      <vt:lpstr>Montserrat Heavy</vt:lpstr>
      <vt:lpstr>Montserrat</vt:lpstr>
      <vt:lpstr>Arial</vt:lpstr>
      <vt:lpstr>Questrial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project</dc:title>
  <dc:creator>Pedro Augusto Magalhães</dc:creator>
  <cp:lastModifiedBy>Pedro Augusto Magalhães</cp:lastModifiedBy>
  <cp:revision>4</cp:revision>
  <dcterms:created xsi:type="dcterms:W3CDTF">2006-08-16T00:00:00Z</dcterms:created>
  <dcterms:modified xsi:type="dcterms:W3CDTF">2025-01-14T10:36:25Z</dcterms:modified>
  <dc:identifier>DAGbu9GBgeE</dc:identifier>
</cp:coreProperties>
</file>